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sldIdLst>
    <p:sldId id="256" r:id="rId2"/>
    <p:sldId id="257" r:id="rId3"/>
    <p:sldId id="258" r:id="rId4"/>
    <p:sldId id="261" r:id="rId5"/>
    <p:sldId id="262" r:id="rId6"/>
    <p:sldId id="260" r:id="rId7"/>
    <p:sldId id="264" r:id="rId8"/>
    <p:sldId id="265" r:id="rId9"/>
    <p:sldId id="263" r:id="rId10"/>
    <p:sldId id="267" r:id="rId11"/>
    <p:sldId id="268" r:id="rId12"/>
    <p:sldId id="269" r:id="rId13"/>
    <p:sldId id="266" r:id="rId14"/>
    <p:sldId id="270" r:id="rId15"/>
    <p:sldId id="273" r:id="rId16"/>
    <p:sldId id="272" r:id="rId17"/>
    <p:sldId id="271" r:id="rId18"/>
    <p:sldId id="274" r:id="rId19"/>
    <p:sldId id="276" r:id="rId20"/>
    <p:sldId id="277" r:id="rId21"/>
    <p:sldId id="278" r:id="rId22"/>
    <p:sldId id="279" r:id="rId23"/>
    <p:sldId id="275" r:id="rId24"/>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170"/>
  </p:normalViewPr>
  <p:slideViewPr>
    <p:cSldViewPr snapToGrid="0" snapToObjects="1">
      <p:cViewPr varScale="1">
        <p:scale>
          <a:sx n="76" d="100"/>
          <a:sy n="76" d="100"/>
        </p:scale>
        <p:origin x="216" y="6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8002-315D-49B1-B10F-137139C4BF9E}"/>
              </a:ext>
            </a:extLst>
          </p:cNvPr>
          <p:cNvSpPr>
            <a:spLocks noGrp="1"/>
          </p:cNvSpPr>
          <p:nvPr>
            <p:ph type="ctrTitle"/>
          </p:nvPr>
        </p:nvSpPr>
        <p:spPr>
          <a:xfrm>
            <a:off x="854896" y="1122363"/>
            <a:ext cx="7276733" cy="3381398"/>
          </a:xfrm>
        </p:spPr>
        <p:txBody>
          <a:bodyPr anchor="b">
            <a:normAutofit/>
          </a:bodyPr>
          <a:lstStyle>
            <a:lvl1pPr algn="l">
              <a:defRPr sz="4800" cap="none" spc="0" baseline="0"/>
            </a:lvl1pPr>
          </a:lstStyle>
          <a:p>
            <a:r>
              <a:rPr lang="en-US" dirty="0"/>
              <a:t>Click to edit Master title style</a:t>
            </a:r>
          </a:p>
        </p:txBody>
      </p:sp>
      <p:sp>
        <p:nvSpPr>
          <p:cNvPr id="3" name="Subtitle 2">
            <a:extLst>
              <a:ext uri="{FF2B5EF4-FFF2-40B4-BE49-F238E27FC236}">
                <a16:creationId xmlns:a16="http://schemas.microsoft.com/office/drawing/2014/main" id="{804535E0-4D9C-4DCA-8569-64503C5DC1D4}"/>
              </a:ext>
            </a:extLst>
          </p:cNvPr>
          <p:cNvSpPr>
            <a:spLocks noGrp="1"/>
          </p:cNvSpPr>
          <p:nvPr>
            <p:ph type="subTitle" idx="1"/>
          </p:nvPr>
        </p:nvSpPr>
        <p:spPr>
          <a:xfrm>
            <a:off x="854894" y="4612942"/>
            <a:ext cx="7276733" cy="1181683"/>
          </a:xfrm>
        </p:spPr>
        <p:txBody>
          <a:bodyPr>
            <a:normAutofit/>
          </a:bodyPr>
          <a:lstStyle>
            <a:lvl1pPr marL="0" indent="0" algn="l">
              <a:buNone/>
              <a:defRPr sz="18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FF283B68-70CF-4A98-948C-6EA4BD68D2BC}"/>
              </a:ext>
            </a:extLst>
          </p:cNvPr>
          <p:cNvSpPr>
            <a:spLocks noGrp="1"/>
          </p:cNvSpPr>
          <p:nvPr>
            <p:ph type="dt" sz="half" idx="10"/>
          </p:nvPr>
        </p:nvSpPr>
        <p:spPr/>
        <p:txBody>
          <a:bodyPr/>
          <a:lstStyle/>
          <a:p>
            <a:fld id="{326951E3-958F-4611-B170-D081BA0250F9}" type="datetimeFigureOut">
              <a:rPr lang="en-US" smtClean="0"/>
              <a:t>2/11/22</a:t>
            </a:fld>
            <a:endParaRPr lang="en-US"/>
          </a:p>
        </p:txBody>
      </p:sp>
      <p:sp>
        <p:nvSpPr>
          <p:cNvPr id="5" name="Footer Placeholder 4">
            <a:extLst>
              <a:ext uri="{FF2B5EF4-FFF2-40B4-BE49-F238E27FC236}">
                <a16:creationId xmlns:a16="http://schemas.microsoft.com/office/drawing/2014/main" id="{B3EC2EF9-7F83-4AD3-B3F6-B9D4618D6E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1B751B-3464-41CD-B728-A72BB191E29F}"/>
              </a:ext>
            </a:extLst>
          </p:cNvPr>
          <p:cNvSpPr>
            <a:spLocks noGrp="1"/>
          </p:cNvSpPr>
          <p:nvPr>
            <p:ph type="sldNum" sz="quarter" idx="12"/>
          </p:nvPr>
        </p:nvSpPr>
        <p:spPr/>
        <p:txBody>
          <a:bodyPr/>
          <a:lstStyle/>
          <a:p>
            <a:fld id="{57871EFB-7B9E-4E86-A89E-697E8EBB06F2}" type="slidenum">
              <a:rPr lang="en-US" smtClean="0"/>
              <a:t>‹Nº›</a:t>
            </a:fld>
            <a:endParaRPr lang="en-US"/>
          </a:p>
        </p:txBody>
      </p:sp>
    </p:spTree>
    <p:extLst>
      <p:ext uri="{BB962C8B-B14F-4D97-AF65-F5344CB8AC3E}">
        <p14:creationId xmlns:p14="http://schemas.microsoft.com/office/powerpoint/2010/main" val="3101875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B5731-248B-49C2-93DE-8A3260C9FB3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46D4D5C5-3D5A-4F3D-8A08-7053DACF1F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9E5372-3FC6-4227-B2DD-6CB24E65178F}"/>
              </a:ext>
            </a:extLst>
          </p:cNvPr>
          <p:cNvSpPr>
            <a:spLocks noGrp="1"/>
          </p:cNvSpPr>
          <p:nvPr>
            <p:ph type="dt" sz="half" idx="10"/>
          </p:nvPr>
        </p:nvSpPr>
        <p:spPr/>
        <p:txBody>
          <a:bodyPr/>
          <a:lstStyle/>
          <a:p>
            <a:fld id="{326951E3-958F-4611-B170-D081BA0250F9}" type="datetimeFigureOut">
              <a:rPr lang="en-US" smtClean="0"/>
              <a:t>2/11/22</a:t>
            </a:fld>
            <a:endParaRPr lang="en-US"/>
          </a:p>
        </p:txBody>
      </p:sp>
      <p:sp>
        <p:nvSpPr>
          <p:cNvPr id="5" name="Footer Placeholder 4">
            <a:extLst>
              <a:ext uri="{FF2B5EF4-FFF2-40B4-BE49-F238E27FC236}">
                <a16:creationId xmlns:a16="http://schemas.microsoft.com/office/drawing/2014/main" id="{B7C1B1B1-B637-4E46-B64C-F082B54C20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5567AD-4B78-41F6-B814-726D4BD4CE50}"/>
              </a:ext>
            </a:extLst>
          </p:cNvPr>
          <p:cNvSpPr>
            <a:spLocks noGrp="1"/>
          </p:cNvSpPr>
          <p:nvPr>
            <p:ph type="sldNum" sz="quarter" idx="12"/>
          </p:nvPr>
        </p:nvSpPr>
        <p:spPr/>
        <p:txBody>
          <a:bodyPr/>
          <a:lstStyle/>
          <a:p>
            <a:fld id="{57871EFB-7B9E-4E86-A89E-697E8EBB06F2}" type="slidenum">
              <a:rPr lang="en-US" smtClean="0"/>
              <a:t>‹Nº›</a:t>
            </a:fld>
            <a:endParaRPr lang="en-US"/>
          </a:p>
        </p:txBody>
      </p:sp>
    </p:spTree>
    <p:extLst>
      <p:ext uri="{BB962C8B-B14F-4D97-AF65-F5344CB8AC3E}">
        <p14:creationId xmlns:p14="http://schemas.microsoft.com/office/powerpoint/2010/main" val="3744184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674D5E-67E6-4C23-B80A-0C66B53315EB}"/>
              </a:ext>
            </a:extLst>
          </p:cNvPr>
          <p:cNvSpPr>
            <a:spLocks noGrp="1"/>
          </p:cNvSpPr>
          <p:nvPr>
            <p:ph type="title" orient="vert"/>
          </p:nvPr>
        </p:nvSpPr>
        <p:spPr>
          <a:xfrm>
            <a:off x="8724900" y="876299"/>
            <a:ext cx="2628900" cy="5181601"/>
          </a:xfrm>
        </p:spPr>
        <p:txBody>
          <a:bodyPr vert="eaVert" anchor="b"/>
          <a:lstStyle/>
          <a:p>
            <a:r>
              <a:rPr lang="en-US" dirty="0"/>
              <a:t>Click to edit Master title style</a:t>
            </a:r>
          </a:p>
        </p:txBody>
      </p:sp>
      <p:sp>
        <p:nvSpPr>
          <p:cNvPr id="3" name="Vertical Text Placeholder 2">
            <a:extLst>
              <a:ext uri="{FF2B5EF4-FFF2-40B4-BE49-F238E27FC236}">
                <a16:creationId xmlns:a16="http://schemas.microsoft.com/office/drawing/2014/main" id="{42FEFF2A-08E8-447D-85C7-7D5A9C422C9D}"/>
              </a:ext>
            </a:extLst>
          </p:cNvPr>
          <p:cNvSpPr>
            <a:spLocks noGrp="1"/>
          </p:cNvSpPr>
          <p:nvPr>
            <p:ph type="body" orient="vert" idx="1"/>
          </p:nvPr>
        </p:nvSpPr>
        <p:spPr>
          <a:xfrm>
            <a:off x="838200" y="876299"/>
            <a:ext cx="7734300" cy="51816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D40030D-E580-4B0C-B5A8-2C8A094D9D8A}"/>
              </a:ext>
            </a:extLst>
          </p:cNvPr>
          <p:cNvSpPr>
            <a:spLocks noGrp="1"/>
          </p:cNvSpPr>
          <p:nvPr>
            <p:ph type="dt" sz="half" idx="10"/>
          </p:nvPr>
        </p:nvSpPr>
        <p:spPr/>
        <p:txBody>
          <a:bodyPr/>
          <a:lstStyle/>
          <a:p>
            <a:fld id="{326951E3-958F-4611-B170-D081BA0250F9}" type="datetimeFigureOut">
              <a:rPr lang="en-US" smtClean="0"/>
              <a:t>2/11/22</a:t>
            </a:fld>
            <a:endParaRPr lang="en-US"/>
          </a:p>
        </p:txBody>
      </p:sp>
      <p:sp>
        <p:nvSpPr>
          <p:cNvPr id="5" name="Footer Placeholder 4">
            <a:extLst>
              <a:ext uri="{FF2B5EF4-FFF2-40B4-BE49-F238E27FC236}">
                <a16:creationId xmlns:a16="http://schemas.microsoft.com/office/drawing/2014/main" id="{4F2DCAEB-1B6E-492E-918E-47179AF48A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AE4A38-A745-436E-9E33-63B9F81C0917}"/>
              </a:ext>
            </a:extLst>
          </p:cNvPr>
          <p:cNvSpPr>
            <a:spLocks noGrp="1"/>
          </p:cNvSpPr>
          <p:nvPr>
            <p:ph type="sldNum" sz="quarter" idx="12"/>
          </p:nvPr>
        </p:nvSpPr>
        <p:spPr/>
        <p:txBody>
          <a:bodyPr/>
          <a:lstStyle/>
          <a:p>
            <a:fld id="{57871EFB-7B9E-4E86-A89E-697E8EBB06F2}" type="slidenum">
              <a:rPr lang="en-US" smtClean="0"/>
              <a:t>‹Nº›</a:t>
            </a:fld>
            <a:endParaRPr lang="en-US"/>
          </a:p>
        </p:txBody>
      </p:sp>
    </p:spTree>
    <p:extLst>
      <p:ext uri="{BB962C8B-B14F-4D97-AF65-F5344CB8AC3E}">
        <p14:creationId xmlns:p14="http://schemas.microsoft.com/office/powerpoint/2010/main" val="2390517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BFD42-94A9-4345-AF38-7D562B5021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64C458-A63B-4032-B4EC-732DAC188C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A855B5-7F2F-408B-800D-92CB34B99234}"/>
              </a:ext>
            </a:extLst>
          </p:cNvPr>
          <p:cNvSpPr>
            <a:spLocks noGrp="1"/>
          </p:cNvSpPr>
          <p:nvPr>
            <p:ph type="dt" sz="half" idx="10"/>
          </p:nvPr>
        </p:nvSpPr>
        <p:spPr/>
        <p:txBody>
          <a:bodyPr/>
          <a:lstStyle/>
          <a:p>
            <a:fld id="{326951E3-958F-4611-B170-D081BA0250F9}" type="datetimeFigureOut">
              <a:rPr lang="en-US" smtClean="0"/>
              <a:t>2/11/22</a:t>
            </a:fld>
            <a:endParaRPr lang="en-US"/>
          </a:p>
        </p:txBody>
      </p:sp>
      <p:sp>
        <p:nvSpPr>
          <p:cNvPr id="5" name="Footer Placeholder 4">
            <a:extLst>
              <a:ext uri="{FF2B5EF4-FFF2-40B4-BE49-F238E27FC236}">
                <a16:creationId xmlns:a16="http://schemas.microsoft.com/office/drawing/2014/main" id="{5C203412-EA6B-43CA-8B3A-F502587CBB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46E9EE-F895-4ECE-B4B2-586D65ED8432}"/>
              </a:ext>
            </a:extLst>
          </p:cNvPr>
          <p:cNvSpPr>
            <a:spLocks noGrp="1"/>
          </p:cNvSpPr>
          <p:nvPr>
            <p:ph type="sldNum" sz="quarter" idx="12"/>
          </p:nvPr>
        </p:nvSpPr>
        <p:spPr/>
        <p:txBody>
          <a:bodyPr/>
          <a:lstStyle/>
          <a:p>
            <a:fld id="{57871EFB-7B9E-4E86-A89E-697E8EBB06F2}" type="slidenum">
              <a:rPr lang="en-US" smtClean="0"/>
              <a:t>‹Nº›</a:t>
            </a:fld>
            <a:endParaRPr lang="en-US"/>
          </a:p>
        </p:txBody>
      </p:sp>
    </p:spTree>
    <p:extLst>
      <p:ext uri="{BB962C8B-B14F-4D97-AF65-F5344CB8AC3E}">
        <p14:creationId xmlns:p14="http://schemas.microsoft.com/office/powerpoint/2010/main" val="3655987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8193F-AFAD-4A9A-B0EF-530DFB19D8DD}"/>
              </a:ext>
            </a:extLst>
          </p:cNvPr>
          <p:cNvSpPr>
            <a:spLocks noGrp="1"/>
          </p:cNvSpPr>
          <p:nvPr>
            <p:ph type="title"/>
          </p:nvPr>
        </p:nvSpPr>
        <p:spPr>
          <a:xfrm>
            <a:off x="831849" y="876299"/>
            <a:ext cx="7876722" cy="3713165"/>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EFD1BBE4-9FC1-4F89-B120-1C49D816FDB9}"/>
              </a:ext>
            </a:extLst>
          </p:cNvPr>
          <p:cNvSpPr>
            <a:spLocks noGrp="1"/>
          </p:cNvSpPr>
          <p:nvPr>
            <p:ph type="body" idx="1"/>
          </p:nvPr>
        </p:nvSpPr>
        <p:spPr>
          <a:xfrm>
            <a:off x="831850" y="4746170"/>
            <a:ext cx="6781301" cy="1048455"/>
          </a:xfrm>
        </p:spPr>
        <p:txBody>
          <a:bodyPr>
            <a:normAutofit/>
          </a:bodyPr>
          <a:lstStyle>
            <a:lvl1pPr marL="0" indent="0">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3530A6B-E3FD-4920-8128-C263CA1D65D1}"/>
              </a:ext>
            </a:extLst>
          </p:cNvPr>
          <p:cNvSpPr>
            <a:spLocks noGrp="1"/>
          </p:cNvSpPr>
          <p:nvPr>
            <p:ph type="dt" sz="half" idx="10"/>
          </p:nvPr>
        </p:nvSpPr>
        <p:spPr/>
        <p:txBody>
          <a:bodyPr/>
          <a:lstStyle/>
          <a:p>
            <a:fld id="{326951E3-958F-4611-B170-D081BA0250F9}" type="datetimeFigureOut">
              <a:rPr lang="en-US" smtClean="0"/>
              <a:t>2/11/22</a:t>
            </a:fld>
            <a:endParaRPr lang="en-US"/>
          </a:p>
        </p:txBody>
      </p:sp>
      <p:sp>
        <p:nvSpPr>
          <p:cNvPr id="5" name="Footer Placeholder 4">
            <a:extLst>
              <a:ext uri="{FF2B5EF4-FFF2-40B4-BE49-F238E27FC236}">
                <a16:creationId xmlns:a16="http://schemas.microsoft.com/office/drawing/2014/main" id="{8C166B85-0649-47DB-AD69-458D8F6009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B25931-A293-42E9-BDF5-B2AE121D73AD}"/>
              </a:ext>
            </a:extLst>
          </p:cNvPr>
          <p:cNvSpPr>
            <a:spLocks noGrp="1"/>
          </p:cNvSpPr>
          <p:nvPr>
            <p:ph type="sldNum" sz="quarter" idx="12"/>
          </p:nvPr>
        </p:nvSpPr>
        <p:spPr/>
        <p:txBody>
          <a:bodyPr/>
          <a:lstStyle/>
          <a:p>
            <a:fld id="{57871EFB-7B9E-4E86-A89E-697E8EBB06F2}" type="slidenum">
              <a:rPr lang="en-US" smtClean="0"/>
              <a:t>‹Nº›</a:t>
            </a:fld>
            <a:endParaRPr lang="en-US"/>
          </a:p>
        </p:txBody>
      </p:sp>
    </p:spTree>
    <p:extLst>
      <p:ext uri="{BB962C8B-B14F-4D97-AF65-F5344CB8AC3E}">
        <p14:creationId xmlns:p14="http://schemas.microsoft.com/office/powerpoint/2010/main" val="205585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262B-ECD6-47BB-A6F1-92A6033E93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8B8779-51E9-44D1-9F7B-28F3C6D3C44D}"/>
              </a:ext>
            </a:extLst>
          </p:cNvPr>
          <p:cNvSpPr>
            <a:spLocks noGrp="1"/>
          </p:cNvSpPr>
          <p:nvPr>
            <p:ph sz="half" idx="1"/>
          </p:nvPr>
        </p:nvSpPr>
        <p:spPr>
          <a:xfrm>
            <a:off x="848474" y="2080517"/>
            <a:ext cx="4970124" cy="39773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9E8BFB-5295-4C5E-9CB1-E276E9D0E51F}"/>
              </a:ext>
            </a:extLst>
          </p:cNvPr>
          <p:cNvSpPr>
            <a:spLocks noGrp="1"/>
          </p:cNvSpPr>
          <p:nvPr>
            <p:ph sz="half" idx="2"/>
          </p:nvPr>
        </p:nvSpPr>
        <p:spPr>
          <a:xfrm>
            <a:off x="6310899" y="2080517"/>
            <a:ext cx="4970124" cy="39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5E22BF-1819-4301-B699-EF5A2F4D9BC4}"/>
              </a:ext>
            </a:extLst>
          </p:cNvPr>
          <p:cNvSpPr>
            <a:spLocks noGrp="1"/>
          </p:cNvSpPr>
          <p:nvPr>
            <p:ph type="dt" sz="half" idx="10"/>
          </p:nvPr>
        </p:nvSpPr>
        <p:spPr/>
        <p:txBody>
          <a:bodyPr/>
          <a:lstStyle/>
          <a:p>
            <a:fld id="{326951E3-958F-4611-B170-D081BA0250F9}" type="datetimeFigureOut">
              <a:rPr lang="en-US" smtClean="0"/>
              <a:t>2/11/22</a:t>
            </a:fld>
            <a:endParaRPr lang="en-US"/>
          </a:p>
        </p:txBody>
      </p:sp>
      <p:sp>
        <p:nvSpPr>
          <p:cNvPr id="6" name="Footer Placeholder 5">
            <a:extLst>
              <a:ext uri="{FF2B5EF4-FFF2-40B4-BE49-F238E27FC236}">
                <a16:creationId xmlns:a16="http://schemas.microsoft.com/office/drawing/2014/main" id="{3600A2DF-39DE-49C3-A213-3E8423C7AC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55D3A8-238B-4A68-A9F9-672D2F06070B}"/>
              </a:ext>
            </a:extLst>
          </p:cNvPr>
          <p:cNvSpPr>
            <a:spLocks noGrp="1"/>
          </p:cNvSpPr>
          <p:nvPr>
            <p:ph type="sldNum" sz="quarter" idx="12"/>
          </p:nvPr>
        </p:nvSpPr>
        <p:spPr/>
        <p:txBody>
          <a:bodyPr/>
          <a:lstStyle/>
          <a:p>
            <a:fld id="{57871EFB-7B9E-4E86-A89E-697E8EBB06F2}" type="slidenum">
              <a:rPr lang="en-US" smtClean="0"/>
              <a:t>‹Nº›</a:t>
            </a:fld>
            <a:endParaRPr lang="en-US"/>
          </a:p>
        </p:txBody>
      </p:sp>
    </p:spTree>
    <p:extLst>
      <p:ext uri="{BB962C8B-B14F-4D97-AF65-F5344CB8AC3E}">
        <p14:creationId xmlns:p14="http://schemas.microsoft.com/office/powerpoint/2010/main" val="585231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7D468-D010-4225-B024-DCEF543BCEB9}"/>
              </a:ext>
            </a:extLst>
          </p:cNvPr>
          <p:cNvSpPr>
            <a:spLocks noGrp="1"/>
          </p:cNvSpPr>
          <p:nvPr>
            <p:ph type="title"/>
          </p:nvPr>
        </p:nvSpPr>
        <p:spPr>
          <a:xfrm>
            <a:off x="839788" y="571955"/>
            <a:ext cx="10441236" cy="1398359"/>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3D60A0-FCAB-425A-9ECD-94CDE4F472C6}"/>
              </a:ext>
            </a:extLst>
          </p:cNvPr>
          <p:cNvSpPr>
            <a:spLocks noGrp="1"/>
          </p:cNvSpPr>
          <p:nvPr>
            <p:ph type="body" idx="1"/>
          </p:nvPr>
        </p:nvSpPr>
        <p:spPr>
          <a:xfrm>
            <a:off x="844926" y="1983242"/>
            <a:ext cx="5007110" cy="814387"/>
          </a:xfrm>
        </p:spPr>
        <p:txBody>
          <a:bodyPr anchor="b">
            <a:normAutofit/>
          </a:bodyPr>
          <a:lstStyle>
            <a:lvl1pPr marL="0" indent="0">
              <a:lnSpc>
                <a:spcPct val="110000"/>
              </a:lnSpc>
              <a:buNone/>
              <a:defRPr sz="2000" b="0" cap="all" spc="1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16F986B-07CB-4FB0-9419-2AAB318B8A10}"/>
              </a:ext>
            </a:extLst>
          </p:cNvPr>
          <p:cNvSpPr>
            <a:spLocks noGrp="1"/>
          </p:cNvSpPr>
          <p:nvPr>
            <p:ph sz="half" idx="2"/>
          </p:nvPr>
        </p:nvSpPr>
        <p:spPr>
          <a:xfrm>
            <a:off x="850063" y="2813959"/>
            <a:ext cx="5007110" cy="324394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DA9D784-7968-4E8B-B704-E42EE8F1872F}"/>
              </a:ext>
            </a:extLst>
          </p:cNvPr>
          <p:cNvSpPr>
            <a:spLocks noGrp="1"/>
          </p:cNvSpPr>
          <p:nvPr>
            <p:ph type="body" sz="quarter" idx="3"/>
          </p:nvPr>
        </p:nvSpPr>
        <p:spPr>
          <a:xfrm>
            <a:off x="6249255" y="1983242"/>
            <a:ext cx="5031769" cy="814387"/>
          </a:xfrm>
        </p:spPr>
        <p:txBody>
          <a:bodyPr anchor="b">
            <a:normAutofit/>
          </a:bodyPr>
          <a:lstStyle>
            <a:lvl1pPr marL="0" indent="0">
              <a:lnSpc>
                <a:spcPct val="110000"/>
              </a:lnSpc>
              <a:buNone/>
              <a:defRPr sz="2000" b="0" cap="all" spc="1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45754F-08D1-4593-988F-95F0ED1A017D}"/>
              </a:ext>
            </a:extLst>
          </p:cNvPr>
          <p:cNvSpPr>
            <a:spLocks noGrp="1"/>
          </p:cNvSpPr>
          <p:nvPr>
            <p:ph sz="quarter" idx="4"/>
          </p:nvPr>
        </p:nvSpPr>
        <p:spPr>
          <a:xfrm>
            <a:off x="6249255" y="2813959"/>
            <a:ext cx="5031769" cy="324394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FED2E61-83B4-4C8F-BBFE-D95920342A1B}"/>
              </a:ext>
            </a:extLst>
          </p:cNvPr>
          <p:cNvSpPr>
            <a:spLocks noGrp="1"/>
          </p:cNvSpPr>
          <p:nvPr>
            <p:ph type="dt" sz="half" idx="10"/>
          </p:nvPr>
        </p:nvSpPr>
        <p:spPr/>
        <p:txBody>
          <a:bodyPr/>
          <a:lstStyle/>
          <a:p>
            <a:fld id="{326951E3-958F-4611-B170-D081BA0250F9}" type="datetimeFigureOut">
              <a:rPr lang="en-US" smtClean="0"/>
              <a:t>2/11/22</a:t>
            </a:fld>
            <a:endParaRPr lang="en-US"/>
          </a:p>
        </p:txBody>
      </p:sp>
      <p:sp>
        <p:nvSpPr>
          <p:cNvPr id="8" name="Footer Placeholder 7">
            <a:extLst>
              <a:ext uri="{FF2B5EF4-FFF2-40B4-BE49-F238E27FC236}">
                <a16:creationId xmlns:a16="http://schemas.microsoft.com/office/drawing/2014/main" id="{5E80C136-A664-4013-8073-B0C6BDEF8C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AE9547-8EE7-461B-9E99-484B11E918A7}"/>
              </a:ext>
            </a:extLst>
          </p:cNvPr>
          <p:cNvSpPr>
            <a:spLocks noGrp="1"/>
          </p:cNvSpPr>
          <p:nvPr>
            <p:ph type="sldNum" sz="quarter" idx="12"/>
          </p:nvPr>
        </p:nvSpPr>
        <p:spPr/>
        <p:txBody>
          <a:bodyPr/>
          <a:lstStyle/>
          <a:p>
            <a:fld id="{57871EFB-7B9E-4E86-A89E-697E8EBB06F2}" type="slidenum">
              <a:rPr lang="en-US" smtClean="0"/>
              <a:t>‹Nº›</a:t>
            </a:fld>
            <a:endParaRPr lang="en-US"/>
          </a:p>
        </p:txBody>
      </p:sp>
    </p:spTree>
    <p:extLst>
      <p:ext uri="{BB962C8B-B14F-4D97-AF65-F5344CB8AC3E}">
        <p14:creationId xmlns:p14="http://schemas.microsoft.com/office/powerpoint/2010/main" val="1289348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2E667-0EFA-4EE6-8E4D-20805309A8A4}"/>
              </a:ext>
            </a:extLst>
          </p:cNvPr>
          <p:cNvSpPr>
            <a:spLocks noGrp="1"/>
          </p:cNvSpPr>
          <p:nvPr>
            <p:ph type="title"/>
          </p:nvPr>
        </p:nvSpPr>
        <p:spPr>
          <a:xfrm>
            <a:off x="849759" y="895440"/>
            <a:ext cx="10138451" cy="1832349"/>
          </a:xfrm>
        </p:spPr>
        <p:txBody>
          <a:bodyPr anchor="t">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27EE4825-BB8C-4567-B407-B4452409D7D8}"/>
              </a:ext>
            </a:extLst>
          </p:cNvPr>
          <p:cNvSpPr>
            <a:spLocks noGrp="1"/>
          </p:cNvSpPr>
          <p:nvPr>
            <p:ph type="dt" sz="half" idx="10"/>
          </p:nvPr>
        </p:nvSpPr>
        <p:spPr/>
        <p:txBody>
          <a:bodyPr/>
          <a:lstStyle/>
          <a:p>
            <a:fld id="{326951E3-958F-4611-B170-D081BA0250F9}" type="datetimeFigureOut">
              <a:rPr lang="en-US" smtClean="0"/>
              <a:t>2/11/22</a:t>
            </a:fld>
            <a:endParaRPr lang="en-US"/>
          </a:p>
        </p:txBody>
      </p:sp>
      <p:sp>
        <p:nvSpPr>
          <p:cNvPr id="4" name="Footer Placeholder 3">
            <a:extLst>
              <a:ext uri="{FF2B5EF4-FFF2-40B4-BE49-F238E27FC236}">
                <a16:creationId xmlns:a16="http://schemas.microsoft.com/office/drawing/2014/main" id="{70838892-25DB-4A4E-9D43-6058C45C53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C3DDDA-48EF-4B42-9980-4762AF5094E2}"/>
              </a:ext>
            </a:extLst>
          </p:cNvPr>
          <p:cNvSpPr>
            <a:spLocks noGrp="1"/>
          </p:cNvSpPr>
          <p:nvPr>
            <p:ph type="sldNum" sz="quarter" idx="12"/>
          </p:nvPr>
        </p:nvSpPr>
        <p:spPr/>
        <p:txBody>
          <a:bodyPr/>
          <a:lstStyle/>
          <a:p>
            <a:fld id="{57871EFB-7B9E-4E86-A89E-697E8EBB06F2}" type="slidenum">
              <a:rPr lang="en-US" smtClean="0"/>
              <a:t>‹Nº›</a:t>
            </a:fld>
            <a:endParaRPr lang="en-US"/>
          </a:p>
        </p:txBody>
      </p:sp>
    </p:spTree>
    <p:extLst>
      <p:ext uri="{BB962C8B-B14F-4D97-AF65-F5344CB8AC3E}">
        <p14:creationId xmlns:p14="http://schemas.microsoft.com/office/powerpoint/2010/main" val="2424367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EFA7D9-6801-4DD0-8D7D-505212F466BD}"/>
              </a:ext>
            </a:extLst>
          </p:cNvPr>
          <p:cNvSpPr>
            <a:spLocks noGrp="1"/>
          </p:cNvSpPr>
          <p:nvPr>
            <p:ph type="dt" sz="half" idx="10"/>
          </p:nvPr>
        </p:nvSpPr>
        <p:spPr/>
        <p:txBody>
          <a:bodyPr/>
          <a:lstStyle/>
          <a:p>
            <a:fld id="{326951E3-958F-4611-B170-D081BA0250F9}" type="datetimeFigureOut">
              <a:rPr lang="en-US" smtClean="0"/>
              <a:t>2/11/22</a:t>
            </a:fld>
            <a:endParaRPr lang="en-US"/>
          </a:p>
        </p:txBody>
      </p:sp>
      <p:sp>
        <p:nvSpPr>
          <p:cNvPr id="3" name="Footer Placeholder 2">
            <a:extLst>
              <a:ext uri="{FF2B5EF4-FFF2-40B4-BE49-F238E27FC236}">
                <a16:creationId xmlns:a16="http://schemas.microsoft.com/office/drawing/2014/main" id="{9E6FA3EA-1519-4178-AC3A-231A5BAA79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423DBE-6FD6-4D60-8336-7843B4BD30B0}"/>
              </a:ext>
            </a:extLst>
          </p:cNvPr>
          <p:cNvSpPr>
            <a:spLocks noGrp="1"/>
          </p:cNvSpPr>
          <p:nvPr>
            <p:ph type="sldNum" sz="quarter" idx="12"/>
          </p:nvPr>
        </p:nvSpPr>
        <p:spPr/>
        <p:txBody>
          <a:bodyPr/>
          <a:lstStyle/>
          <a:p>
            <a:fld id="{57871EFB-7B9E-4E86-A89E-697E8EBB06F2}" type="slidenum">
              <a:rPr lang="en-US" smtClean="0"/>
              <a:t>‹Nº›</a:t>
            </a:fld>
            <a:endParaRPr lang="en-US"/>
          </a:p>
        </p:txBody>
      </p:sp>
    </p:spTree>
    <p:extLst>
      <p:ext uri="{BB962C8B-B14F-4D97-AF65-F5344CB8AC3E}">
        <p14:creationId xmlns:p14="http://schemas.microsoft.com/office/powerpoint/2010/main" val="153883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2D9AE-CA1A-4751-9B33-0AC09CE629C8}"/>
              </a:ext>
            </a:extLst>
          </p:cNvPr>
          <p:cNvSpPr>
            <a:spLocks noGrp="1"/>
          </p:cNvSpPr>
          <p:nvPr>
            <p:ph type="title"/>
          </p:nvPr>
        </p:nvSpPr>
        <p:spPr>
          <a:xfrm>
            <a:off x="839789" y="996948"/>
            <a:ext cx="3046410" cy="1479551"/>
          </a:xfrm>
        </p:spPr>
        <p:txBody>
          <a:bodyPr anchor="t">
            <a:normAutofit/>
          </a:bodyPr>
          <a:lstStyle>
            <a:lvl1pPr>
              <a:lnSpc>
                <a:spcPct val="110000"/>
              </a:lnSpc>
              <a:defRPr sz="2400" cap="all" spc="400" baseline="0"/>
            </a:lvl1pPr>
          </a:lstStyle>
          <a:p>
            <a:r>
              <a:rPr lang="en-US" dirty="0"/>
              <a:t>Click to edit Master title style</a:t>
            </a:r>
          </a:p>
        </p:txBody>
      </p:sp>
      <p:sp>
        <p:nvSpPr>
          <p:cNvPr id="3" name="Content Placeholder 2">
            <a:extLst>
              <a:ext uri="{FF2B5EF4-FFF2-40B4-BE49-F238E27FC236}">
                <a16:creationId xmlns:a16="http://schemas.microsoft.com/office/drawing/2014/main" id="{E4DF9941-76E5-42B5-8464-C1A7010D94F0}"/>
              </a:ext>
            </a:extLst>
          </p:cNvPr>
          <p:cNvSpPr>
            <a:spLocks noGrp="1"/>
          </p:cNvSpPr>
          <p:nvPr>
            <p:ph idx="1"/>
          </p:nvPr>
        </p:nvSpPr>
        <p:spPr>
          <a:xfrm>
            <a:off x="5260796" y="876300"/>
            <a:ext cx="5758235" cy="5181599"/>
          </a:xfrm>
        </p:spPr>
        <p:txBody>
          <a:bodyPr>
            <a:normAutofit/>
          </a:bodyPr>
          <a:lstStyle>
            <a:lvl1pPr>
              <a:defRPr sz="3600"/>
            </a:lvl1pPr>
            <a:lvl2pPr>
              <a:defRPr sz="3200"/>
            </a:lvl2pPr>
            <a:lvl3pPr>
              <a:defRPr sz="2800"/>
            </a:lvl3pPr>
            <a:lvl4pPr>
              <a:defRPr sz="2400"/>
            </a:lvl4pPr>
            <a:lvl5pPr>
              <a:defRPr sz="2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484785D8-F112-415F-9AB4-5F2AC060D127}"/>
              </a:ext>
            </a:extLst>
          </p:cNvPr>
          <p:cNvSpPr>
            <a:spLocks noGrp="1"/>
          </p:cNvSpPr>
          <p:nvPr>
            <p:ph type="body" sz="half" idx="2"/>
          </p:nvPr>
        </p:nvSpPr>
        <p:spPr>
          <a:xfrm>
            <a:off x="839789" y="2666144"/>
            <a:ext cx="3046409" cy="31949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670A0B3-4E9C-4FAC-B1D1-2673F7B5A10F}"/>
              </a:ext>
            </a:extLst>
          </p:cNvPr>
          <p:cNvSpPr>
            <a:spLocks noGrp="1"/>
          </p:cNvSpPr>
          <p:nvPr>
            <p:ph type="dt" sz="half" idx="10"/>
          </p:nvPr>
        </p:nvSpPr>
        <p:spPr/>
        <p:txBody>
          <a:bodyPr/>
          <a:lstStyle/>
          <a:p>
            <a:fld id="{326951E3-958F-4611-B170-D081BA0250F9}" type="datetimeFigureOut">
              <a:rPr lang="en-US" smtClean="0"/>
              <a:t>2/11/22</a:t>
            </a:fld>
            <a:endParaRPr lang="en-US"/>
          </a:p>
        </p:txBody>
      </p:sp>
      <p:sp>
        <p:nvSpPr>
          <p:cNvPr id="6" name="Footer Placeholder 5">
            <a:extLst>
              <a:ext uri="{FF2B5EF4-FFF2-40B4-BE49-F238E27FC236}">
                <a16:creationId xmlns:a16="http://schemas.microsoft.com/office/drawing/2014/main" id="{E1AA370A-33F5-48A6-962A-47C0F15D4C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8AD606-A37D-4697-AA7A-EAE4F101A707}"/>
              </a:ext>
            </a:extLst>
          </p:cNvPr>
          <p:cNvSpPr>
            <a:spLocks noGrp="1"/>
          </p:cNvSpPr>
          <p:nvPr>
            <p:ph type="sldNum" sz="quarter" idx="12"/>
          </p:nvPr>
        </p:nvSpPr>
        <p:spPr/>
        <p:txBody>
          <a:bodyPr/>
          <a:lstStyle/>
          <a:p>
            <a:fld id="{57871EFB-7B9E-4E86-A89E-697E8EBB06F2}" type="slidenum">
              <a:rPr lang="en-US" smtClean="0"/>
              <a:t>‹Nº›</a:t>
            </a:fld>
            <a:endParaRPr lang="en-US"/>
          </a:p>
        </p:txBody>
      </p:sp>
      <p:cxnSp>
        <p:nvCxnSpPr>
          <p:cNvPr id="9" name="Straight Connector 8">
            <a:extLst>
              <a:ext uri="{FF2B5EF4-FFF2-40B4-BE49-F238E27FC236}">
                <a16:creationId xmlns:a16="http://schemas.microsoft.com/office/drawing/2014/main" id="{644E0B5E-1030-4A34-AB09-05ACB45CE993}"/>
              </a:ext>
            </a:extLst>
          </p:cNvPr>
          <p:cNvCxnSpPr>
            <a:cxnSpLocks/>
          </p:cNvCxnSpPr>
          <p:nvPr/>
        </p:nvCxnSpPr>
        <p:spPr>
          <a:xfrm>
            <a:off x="4610100" y="898989"/>
            <a:ext cx="0" cy="51387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4678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21D4C-0A93-40A6-9645-5EF7DE6C5977}"/>
              </a:ext>
            </a:extLst>
          </p:cNvPr>
          <p:cNvSpPr>
            <a:spLocks noGrp="1"/>
          </p:cNvSpPr>
          <p:nvPr>
            <p:ph type="title"/>
          </p:nvPr>
        </p:nvSpPr>
        <p:spPr>
          <a:xfrm>
            <a:off x="839789" y="989314"/>
            <a:ext cx="3046409" cy="1487185"/>
          </a:xfrm>
        </p:spPr>
        <p:txBody>
          <a:bodyPr anchor="t">
            <a:normAutofit/>
          </a:bodyPr>
          <a:lstStyle>
            <a:lvl1pPr>
              <a:lnSpc>
                <a:spcPct val="110000"/>
              </a:lnSpc>
              <a:defRPr sz="2400" cap="all" spc="300" baseline="0"/>
            </a:lvl1pPr>
          </a:lstStyle>
          <a:p>
            <a:r>
              <a:rPr lang="en-US" dirty="0"/>
              <a:t>Click to edit Master title style</a:t>
            </a:r>
          </a:p>
        </p:txBody>
      </p:sp>
      <p:sp>
        <p:nvSpPr>
          <p:cNvPr id="3" name="Picture Placeholder 2">
            <a:extLst>
              <a:ext uri="{FF2B5EF4-FFF2-40B4-BE49-F238E27FC236}">
                <a16:creationId xmlns:a16="http://schemas.microsoft.com/office/drawing/2014/main" id="{222F9455-852F-4604-87D4-801E8D5DB502}"/>
              </a:ext>
            </a:extLst>
          </p:cNvPr>
          <p:cNvSpPr>
            <a:spLocks noGrp="1"/>
          </p:cNvSpPr>
          <p:nvPr>
            <p:ph type="pic" idx="1"/>
          </p:nvPr>
        </p:nvSpPr>
        <p:spPr>
          <a:xfrm>
            <a:off x="5334004" y="876300"/>
            <a:ext cx="5943596" cy="51815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8842061-B161-4973-9EE4-76D0B73FC18C}"/>
              </a:ext>
            </a:extLst>
          </p:cNvPr>
          <p:cNvSpPr>
            <a:spLocks noGrp="1"/>
          </p:cNvSpPr>
          <p:nvPr>
            <p:ph type="body" sz="half" idx="2"/>
          </p:nvPr>
        </p:nvSpPr>
        <p:spPr>
          <a:xfrm>
            <a:off x="839789" y="2666143"/>
            <a:ext cx="3046409" cy="31949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5DDCE2E0-050A-4BC2-91DF-7A00811D28EB}"/>
              </a:ext>
            </a:extLst>
          </p:cNvPr>
          <p:cNvSpPr>
            <a:spLocks noGrp="1"/>
          </p:cNvSpPr>
          <p:nvPr>
            <p:ph type="dt" sz="half" idx="10"/>
          </p:nvPr>
        </p:nvSpPr>
        <p:spPr/>
        <p:txBody>
          <a:bodyPr/>
          <a:lstStyle/>
          <a:p>
            <a:fld id="{326951E3-958F-4611-B170-D081BA0250F9}" type="datetimeFigureOut">
              <a:rPr lang="en-US" smtClean="0"/>
              <a:t>2/11/22</a:t>
            </a:fld>
            <a:endParaRPr lang="en-US"/>
          </a:p>
        </p:txBody>
      </p:sp>
      <p:sp>
        <p:nvSpPr>
          <p:cNvPr id="6" name="Footer Placeholder 5">
            <a:extLst>
              <a:ext uri="{FF2B5EF4-FFF2-40B4-BE49-F238E27FC236}">
                <a16:creationId xmlns:a16="http://schemas.microsoft.com/office/drawing/2014/main" id="{260AB003-B443-4B96-9DD9-4284E7E1ED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179DBA-16C0-4FFB-B367-B96169B4B005}"/>
              </a:ext>
            </a:extLst>
          </p:cNvPr>
          <p:cNvSpPr>
            <a:spLocks noGrp="1"/>
          </p:cNvSpPr>
          <p:nvPr>
            <p:ph type="sldNum" sz="quarter" idx="12"/>
          </p:nvPr>
        </p:nvSpPr>
        <p:spPr/>
        <p:txBody>
          <a:bodyPr/>
          <a:lstStyle/>
          <a:p>
            <a:fld id="{57871EFB-7B9E-4E86-A89E-697E8EBB06F2}" type="slidenum">
              <a:rPr lang="en-US" smtClean="0"/>
              <a:t>‹Nº›</a:t>
            </a:fld>
            <a:endParaRPr lang="en-US"/>
          </a:p>
        </p:txBody>
      </p:sp>
      <p:cxnSp>
        <p:nvCxnSpPr>
          <p:cNvPr id="13" name="Straight Connector 12">
            <a:extLst>
              <a:ext uri="{FF2B5EF4-FFF2-40B4-BE49-F238E27FC236}">
                <a16:creationId xmlns:a16="http://schemas.microsoft.com/office/drawing/2014/main" id="{C9F2BD78-1D6B-4742-9726-75646D91F4AC}"/>
              </a:ext>
            </a:extLst>
          </p:cNvPr>
          <p:cNvCxnSpPr>
            <a:cxnSpLocks/>
          </p:cNvCxnSpPr>
          <p:nvPr/>
        </p:nvCxnSpPr>
        <p:spPr>
          <a:xfrm>
            <a:off x="4610100" y="898989"/>
            <a:ext cx="0" cy="51387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02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98CBCD-166B-4F97-A6DF-DAA3BF2B25A3}"/>
              </a:ext>
            </a:extLst>
          </p:cNvPr>
          <p:cNvSpPr>
            <a:spLocks noGrp="1"/>
          </p:cNvSpPr>
          <p:nvPr>
            <p:ph type="title"/>
          </p:nvPr>
        </p:nvSpPr>
        <p:spPr>
          <a:xfrm>
            <a:off x="849760" y="876302"/>
            <a:ext cx="10427840" cy="108605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0664D6D9-636D-450B-839A-22AE0CED2315}"/>
              </a:ext>
            </a:extLst>
          </p:cNvPr>
          <p:cNvSpPr>
            <a:spLocks noGrp="1"/>
          </p:cNvSpPr>
          <p:nvPr>
            <p:ph type="body" idx="1"/>
          </p:nvPr>
        </p:nvSpPr>
        <p:spPr>
          <a:xfrm>
            <a:off x="849758" y="2065984"/>
            <a:ext cx="10427841" cy="390329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FE6CAEC-1EE5-4B71-9646-5C378EEBEFE8}"/>
              </a:ext>
            </a:extLst>
          </p:cNvPr>
          <p:cNvSpPr>
            <a:spLocks noGrp="1"/>
          </p:cNvSpPr>
          <p:nvPr>
            <p:ph type="dt" sz="half" idx="2"/>
          </p:nvPr>
        </p:nvSpPr>
        <p:spPr>
          <a:xfrm>
            <a:off x="7382838" y="6356350"/>
            <a:ext cx="3361362" cy="365125"/>
          </a:xfrm>
          <a:prstGeom prst="rect">
            <a:avLst/>
          </a:prstGeom>
        </p:spPr>
        <p:txBody>
          <a:bodyPr vert="horz" lIns="91440" tIns="45720" rIns="91440" bIns="45720" rtlCol="0" anchor="ctr"/>
          <a:lstStyle>
            <a:lvl1pPr algn="r">
              <a:defRPr sz="900">
                <a:solidFill>
                  <a:schemeClr val="tx2"/>
                </a:solidFill>
              </a:defRPr>
            </a:lvl1pPr>
          </a:lstStyle>
          <a:p>
            <a:fld id="{326951E3-958F-4611-B170-D081BA0250F9}" type="datetimeFigureOut">
              <a:rPr lang="en-US" smtClean="0"/>
              <a:pPr/>
              <a:t>2/11/22</a:t>
            </a:fld>
            <a:endParaRPr lang="en-US" dirty="0"/>
          </a:p>
        </p:txBody>
      </p:sp>
      <p:sp>
        <p:nvSpPr>
          <p:cNvPr id="5" name="Footer Placeholder 4">
            <a:extLst>
              <a:ext uri="{FF2B5EF4-FFF2-40B4-BE49-F238E27FC236}">
                <a16:creationId xmlns:a16="http://schemas.microsoft.com/office/drawing/2014/main" id="{66570EF8-70B2-4AFC-8388-691A146AA75A}"/>
              </a:ext>
            </a:extLst>
          </p:cNvPr>
          <p:cNvSpPr>
            <a:spLocks noGrp="1"/>
          </p:cNvSpPr>
          <p:nvPr>
            <p:ph type="ftr" sz="quarter" idx="3"/>
          </p:nvPr>
        </p:nvSpPr>
        <p:spPr>
          <a:xfrm>
            <a:off x="858748" y="6356350"/>
            <a:ext cx="4114800" cy="365125"/>
          </a:xfrm>
          <a:prstGeom prst="rect">
            <a:avLst/>
          </a:prstGeom>
        </p:spPr>
        <p:txBody>
          <a:bodyPr vert="horz" lIns="91440" tIns="45720" rIns="91440" bIns="45720" rtlCol="0" anchor="ctr"/>
          <a:lstStyle>
            <a:lvl1pPr algn="l">
              <a:defRPr sz="900" cap="none" spc="0" baseline="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52F07DC7-D05C-4038-B51A-F00B7B9C996A}"/>
              </a:ext>
            </a:extLst>
          </p:cNvPr>
          <p:cNvSpPr>
            <a:spLocks noGrp="1"/>
          </p:cNvSpPr>
          <p:nvPr>
            <p:ph type="sldNum" sz="quarter" idx="4"/>
          </p:nvPr>
        </p:nvSpPr>
        <p:spPr>
          <a:xfrm>
            <a:off x="10820400" y="6356350"/>
            <a:ext cx="617669" cy="365125"/>
          </a:xfrm>
          <a:prstGeom prst="rect">
            <a:avLst/>
          </a:prstGeom>
        </p:spPr>
        <p:txBody>
          <a:bodyPr vert="horz" lIns="91440" tIns="45720" rIns="91440" bIns="45720" rtlCol="0" anchor="ctr"/>
          <a:lstStyle>
            <a:lvl1pPr algn="r">
              <a:defRPr sz="900" i="1">
                <a:solidFill>
                  <a:schemeClr val="tx2"/>
                </a:solidFill>
              </a:defRPr>
            </a:lvl1pPr>
          </a:lstStyle>
          <a:p>
            <a:fld id="{57871EFB-7B9E-4E86-A89E-697E8EBB06F2}" type="slidenum">
              <a:rPr lang="en-US" smtClean="0"/>
              <a:pPr/>
              <a:t>‹Nº›</a:t>
            </a:fld>
            <a:endParaRPr lang="en-US" dirty="0"/>
          </a:p>
        </p:txBody>
      </p:sp>
      <p:cxnSp>
        <p:nvCxnSpPr>
          <p:cNvPr id="34" name="Straight Connector 33">
            <a:extLst>
              <a:ext uri="{FF2B5EF4-FFF2-40B4-BE49-F238E27FC236}">
                <a16:creationId xmlns:a16="http://schemas.microsoft.com/office/drawing/2014/main" id="{EAD4CCDA-06BF-4D2A-B44F-195AEC0B5B22}"/>
              </a:ext>
            </a:extLst>
          </p:cNvPr>
          <p:cNvCxnSpPr>
            <a:cxnSpLocks/>
          </p:cNvCxnSpPr>
          <p:nvPr/>
        </p:nvCxnSpPr>
        <p:spPr>
          <a:xfrm>
            <a:off x="952498" y="6252722"/>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4551681"/>
      </p:ext>
    </p:extLst>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SzPct val="70000"/>
        <a:buFont typeface="Arial" panose="020B0604020202020204" pitchFamily="34" charset="0"/>
        <a:buChar char="•"/>
        <a:defRPr sz="2000" kern="1200">
          <a:solidFill>
            <a:schemeClr val="tx2"/>
          </a:solidFill>
          <a:latin typeface="+mn-lt"/>
          <a:ea typeface="+mn-ea"/>
          <a:cs typeface="+mn-cs"/>
        </a:defRPr>
      </a:lvl1pPr>
      <a:lvl2pPr marL="274320" indent="0" algn="l" defTabSz="914400" rtl="0" eaLnBrk="1" latinLnBrk="0" hangingPunct="1">
        <a:lnSpc>
          <a:spcPct val="120000"/>
        </a:lnSpc>
        <a:spcBef>
          <a:spcPts val="500"/>
        </a:spcBef>
        <a:buSzPct val="70000"/>
        <a:buFontTx/>
        <a:buNone/>
        <a:defRPr sz="1800" i="1" kern="1200">
          <a:solidFill>
            <a:schemeClr val="tx2"/>
          </a:solidFill>
          <a:latin typeface="+mn-lt"/>
          <a:ea typeface="+mn-ea"/>
          <a:cs typeface="+mn-cs"/>
        </a:defRPr>
      </a:lvl2pPr>
      <a:lvl3pPr marL="502920" indent="-228600" algn="l" defTabSz="914400" rtl="0" eaLnBrk="1" latinLnBrk="0" hangingPunct="1">
        <a:lnSpc>
          <a:spcPct val="120000"/>
        </a:lnSpc>
        <a:spcBef>
          <a:spcPts val="500"/>
        </a:spcBef>
        <a:buSzPct val="70000"/>
        <a:buFont typeface="Arial" panose="020B0604020202020204" pitchFamily="34" charset="0"/>
        <a:buChar char="•"/>
        <a:defRPr sz="1800" kern="1200">
          <a:solidFill>
            <a:schemeClr val="tx2"/>
          </a:solidFill>
          <a:latin typeface="+mn-lt"/>
          <a:ea typeface="+mn-ea"/>
          <a:cs typeface="+mn-cs"/>
        </a:defRPr>
      </a:lvl3pPr>
      <a:lvl4pPr marL="548640" indent="0" algn="l" defTabSz="914400" rtl="0" eaLnBrk="1" latinLnBrk="0" hangingPunct="1">
        <a:lnSpc>
          <a:spcPct val="120000"/>
        </a:lnSpc>
        <a:spcBef>
          <a:spcPts val="500"/>
        </a:spcBef>
        <a:buSzPct val="70000"/>
        <a:buFont typeface="Arial" panose="020B0604020202020204" pitchFamily="34" charset="0"/>
        <a:buNone/>
        <a:defRPr sz="1600" i="1" kern="1200">
          <a:solidFill>
            <a:schemeClr val="tx2"/>
          </a:solidFill>
          <a:latin typeface="+mn-lt"/>
          <a:ea typeface="+mn-ea"/>
          <a:cs typeface="+mn-cs"/>
        </a:defRPr>
      </a:lvl4pPr>
      <a:lvl5pPr marL="822960" indent="-228600" algn="l" defTabSz="914400" rtl="0" eaLnBrk="1" latinLnBrk="0" hangingPunct="1">
        <a:lnSpc>
          <a:spcPct val="120000"/>
        </a:lnSpc>
        <a:spcBef>
          <a:spcPts val="500"/>
        </a:spcBef>
        <a:buSzPct val="7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illustrations/one-1-number-design-collection-706897/" TargetMode="External"/><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hyperlink" Target="https://pixabay.com/en/number-2-digit-figure-cipher-150791/" TargetMode="Externa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freepik.es/foto-gratis/hombre-comiendo-diferentes-platos-comida_1310747.htm"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flickr.com/photos/tisbitahombredefe/6379295933"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ast.wikipedia.org/wiki/Isa%C3%ADes_(profeta)" TargetMode="Externa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es.dreamstime.com/foto-de-archivo-hombre-independiente-que-barre-la-casa-image99190689"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fuentesaludable.com/metodos-para-la-belleza-1/porque-es-importante-el-gel-para-el-cabello-y-sus-beneficios/"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yoreme.wordpress.com/2008/11/03/el-rosario"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ww.pngall.com/3-number-png"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zenzi.org/videos/yt-RAlw4XEYOZc"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1C0BCA8-B9D5-4F84-B063-ABE683EE04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ine drawing of flowers to create a seamless pattern">
            <a:extLst>
              <a:ext uri="{FF2B5EF4-FFF2-40B4-BE49-F238E27FC236}">
                <a16:creationId xmlns:a16="http://schemas.microsoft.com/office/drawing/2014/main" id="{5F43DE79-1FE3-4220-AC34-92CDEC8D1163}"/>
              </a:ext>
            </a:extLst>
          </p:cNvPr>
          <p:cNvPicPr>
            <a:picLocks noChangeAspect="1"/>
          </p:cNvPicPr>
          <p:nvPr/>
        </p:nvPicPr>
        <p:blipFill rotWithShape="1">
          <a:blip r:embed="rId2"/>
          <a:srcRect t="25631" b="18119"/>
          <a:stretch/>
        </p:blipFill>
        <p:spPr>
          <a:xfrm>
            <a:off x="20" y="10"/>
            <a:ext cx="12191979" cy="6857989"/>
          </a:xfrm>
          <a:prstGeom prst="rect">
            <a:avLst/>
          </a:prstGeom>
        </p:spPr>
      </p:pic>
      <p:sp>
        <p:nvSpPr>
          <p:cNvPr id="11" name="Freeform: Shape 10">
            <a:extLst>
              <a:ext uri="{FF2B5EF4-FFF2-40B4-BE49-F238E27FC236}">
                <a16:creationId xmlns:a16="http://schemas.microsoft.com/office/drawing/2014/main" id="{3148D7B7-CAFA-4089-A365-6371A76FE4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3144236 w 12192000"/>
              <a:gd name="connsiteY0" fmla="*/ 859953 h 6858000"/>
              <a:gd name="connsiteX1" fmla="*/ 954990 w 12192000"/>
              <a:gd name="connsiteY1" fmla="*/ 3049201 h 6858000"/>
              <a:gd name="connsiteX2" fmla="*/ 954990 w 12192000"/>
              <a:gd name="connsiteY2" fmla="*/ 3317710 h 6858000"/>
              <a:gd name="connsiteX3" fmla="*/ 954990 w 12192000"/>
              <a:gd name="connsiteY3" fmla="*/ 6057900 h 6858000"/>
              <a:gd name="connsiteX4" fmla="*/ 5334000 w 12192000"/>
              <a:gd name="connsiteY4" fmla="*/ 6057900 h 6858000"/>
              <a:gd name="connsiteX5" fmla="*/ 5334000 w 12192000"/>
              <a:gd name="connsiteY5" fmla="*/ 3049201 h 6858000"/>
              <a:gd name="connsiteX6" fmla="*/ 3144755 w 12192000"/>
              <a:gd name="connsiteY6" fmla="*/ 859953 h 6858000"/>
              <a:gd name="connsiteX7" fmla="*/ 0 w 12192000"/>
              <a:gd name="connsiteY7" fmla="*/ 0 h 6858000"/>
              <a:gd name="connsiteX8" fmla="*/ 12192000 w 12192000"/>
              <a:gd name="connsiteY8" fmla="*/ 0 h 6858000"/>
              <a:gd name="connsiteX9" fmla="*/ 12192000 w 12192000"/>
              <a:gd name="connsiteY9" fmla="*/ 6858000 h 6858000"/>
              <a:gd name="connsiteX10" fmla="*/ 0 w 12192000"/>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58000">
                <a:moveTo>
                  <a:pt x="3144236" y="859953"/>
                </a:moveTo>
                <a:cubicBezTo>
                  <a:pt x="1935127" y="859953"/>
                  <a:pt x="954990" y="1840119"/>
                  <a:pt x="954990" y="3049201"/>
                </a:cubicBezTo>
                <a:lnTo>
                  <a:pt x="954990" y="3317710"/>
                </a:lnTo>
                <a:lnTo>
                  <a:pt x="954990" y="6057900"/>
                </a:lnTo>
                <a:lnTo>
                  <a:pt x="5334000" y="6057900"/>
                </a:lnTo>
                <a:lnTo>
                  <a:pt x="5334000" y="3049201"/>
                </a:lnTo>
                <a:cubicBezTo>
                  <a:pt x="5334000" y="1840119"/>
                  <a:pt x="4353860" y="859953"/>
                  <a:pt x="3144755" y="859953"/>
                </a:cubicBezTo>
                <a:close/>
                <a:moveTo>
                  <a:pt x="0" y="0"/>
                </a:moveTo>
                <a:lnTo>
                  <a:pt x="12192000" y="0"/>
                </a:lnTo>
                <a:lnTo>
                  <a:pt x="12192000" y="6858000"/>
                </a:lnTo>
                <a:lnTo>
                  <a:pt x="0" y="6858000"/>
                </a:lnTo>
                <a:close/>
              </a:path>
            </a:pathLst>
          </a:custGeom>
          <a:solidFill>
            <a:srgbClr val="000000">
              <a:alpha val="6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5179705D-256A-1F47-B3E2-2292D224832D}"/>
              </a:ext>
            </a:extLst>
          </p:cNvPr>
          <p:cNvSpPr>
            <a:spLocks noGrp="1"/>
          </p:cNvSpPr>
          <p:nvPr>
            <p:ph type="ctrTitle"/>
          </p:nvPr>
        </p:nvSpPr>
        <p:spPr>
          <a:xfrm>
            <a:off x="5985663" y="1161232"/>
            <a:ext cx="5004176" cy="2485479"/>
          </a:xfrm>
        </p:spPr>
        <p:txBody>
          <a:bodyPr anchor="b">
            <a:normAutofit/>
          </a:bodyPr>
          <a:lstStyle/>
          <a:p>
            <a:r>
              <a:rPr lang="es-MX" dirty="0">
                <a:solidFill>
                  <a:srgbClr val="FFFFFF"/>
                </a:solidFill>
              </a:rPr>
              <a:t>CÍRCULO BÍBLICO</a:t>
            </a:r>
            <a:br>
              <a:rPr lang="es-MX" dirty="0">
                <a:solidFill>
                  <a:srgbClr val="FFFFFF"/>
                </a:solidFill>
              </a:rPr>
            </a:br>
            <a:endParaRPr lang="es-MX" dirty="0">
              <a:solidFill>
                <a:srgbClr val="FFFFFF"/>
              </a:solidFill>
            </a:endParaRPr>
          </a:p>
        </p:txBody>
      </p:sp>
      <p:sp>
        <p:nvSpPr>
          <p:cNvPr id="3" name="Subtítulo 2">
            <a:extLst>
              <a:ext uri="{FF2B5EF4-FFF2-40B4-BE49-F238E27FC236}">
                <a16:creationId xmlns:a16="http://schemas.microsoft.com/office/drawing/2014/main" id="{787C2762-3BCB-4044-9238-D57C7FE7E190}"/>
              </a:ext>
            </a:extLst>
          </p:cNvPr>
          <p:cNvSpPr>
            <a:spLocks noGrp="1"/>
          </p:cNvSpPr>
          <p:nvPr>
            <p:ph type="subTitle" idx="1"/>
          </p:nvPr>
        </p:nvSpPr>
        <p:spPr>
          <a:xfrm>
            <a:off x="6683004" y="4993240"/>
            <a:ext cx="3694048" cy="1137107"/>
          </a:xfrm>
        </p:spPr>
        <p:txBody>
          <a:bodyPr anchor="b">
            <a:normAutofit fontScale="92500" lnSpcReduction="20000"/>
          </a:bodyPr>
          <a:lstStyle/>
          <a:p>
            <a:pPr algn="ctr"/>
            <a:r>
              <a:rPr lang="es-MX" sz="2000" b="1" dirty="0">
                <a:solidFill>
                  <a:srgbClr val="FFFFFF"/>
                </a:solidFill>
              </a:rPr>
              <a:t>TEMA 1 LA VIÑA DE NABOT</a:t>
            </a:r>
          </a:p>
          <a:p>
            <a:pPr algn="ctr"/>
            <a:r>
              <a:rPr lang="es-MX" sz="2000" b="1" dirty="0">
                <a:solidFill>
                  <a:srgbClr val="FFFFFF"/>
                </a:solidFill>
              </a:rPr>
              <a:t>1 RE  21</a:t>
            </a:r>
          </a:p>
        </p:txBody>
      </p:sp>
      <p:cxnSp>
        <p:nvCxnSpPr>
          <p:cNvPr id="13" name="Straight Connector 12">
            <a:extLst>
              <a:ext uri="{FF2B5EF4-FFF2-40B4-BE49-F238E27FC236}">
                <a16:creationId xmlns:a16="http://schemas.microsoft.com/office/drawing/2014/main" id="{7476E355-DC49-4AFB-88DE-62B854B9B3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09851" y="4003443"/>
            <a:ext cx="0" cy="2054457"/>
          </a:xfrm>
          <a:prstGeom prst="line">
            <a:avLst/>
          </a:prstGeom>
          <a:ln w="10795">
            <a:solidFill>
              <a:srgbClr val="FFFFFF"/>
            </a:solidFill>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4E82A7C1-0CE0-234B-BFEC-9AFE0DEAA2E1}"/>
              </a:ext>
            </a:extLst>
          </p:cNvPr>
          <p:cNvPicPr>
            <a:picLocks noChangeAspect="1"/>
          </p:cNvPicPr>
          <p:nvPr/>
        </p:nvPicPr>
        <p:blipFill>
          <a:blip r:embed="rId3"/>
          <a:stretch>
            <a:fillRect/>
          </a:stretch>
        </p:blipFill>
        <p:spPr>
          <a:xfrm>
            <a:off x="8701583" y="47667"/>
            <a:ext cx="3675772" cy="2848206"/>
          </a:xfrm>
          <a:prstGeom prst="rect">
            <a:avLst/>
          </a:prstGeom>
        </p:spPr>
      </p:pic>
    </p:spTree>
    <p:extLst>
      <p:ext uri="{BB962C8B-B14F-4D97-AF65-F5344CB8AC3E}">
        <p14:creationId xmlns:p14="http://schemas.microsoft.com/office/powerpoint/2010/main" val="1519374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BF00424-B1CA-4642-B462-93143A86AD66}"/>
              </a:ext>
            </a:extLst>
          </p:cNvPr>
          <p:cNvSpPr>
            <a:spLocks noGrp="1"/>
          </p:cNvSpPr>
          <p:nvPr>
            <p:ph type="title"/>
          </p:nvPr>
        </p:nvSpPr>
        <p:spPr>
          <a:xfrm>
            <a:off x="3886208" y="1033559"/>
            <a:ext cx="4555059" cy="3097662"/>
          </a:xfrm>
        </p:spPr>
        <p:txBody>
          <a:bodyPr vert="horz" lIns="91440" tIns="45720" rIns="91440" bIns="45720" rtlCol="0">
            <a:normAutofit/>
          </a:bodyPr>
          <a:lstStyle/>
          <a:p>
            <a:pPr algn="ctr"/>
            <a:r>
              <a:rPr lang="en-US" sz="6000" dirty="0"/>
              <a:t>1 y 2 DE MACABEOS</a:t>
            </a:r>
            <a:br>
              <a:rPr lang="en-US" sz="6000" dirty="0"/>
            </a:br>
            <a:r>
              <a:rPr lang="en-US" sz="6000" dirty="0"/>
              <a:t>1M 	2M</a:t>
            </a:r>
          </a:p>
        </p:txBody>
      </p:sp>
      <p:pic>
        <p:nvPicPr>
          <p:cNvPr id="5" name="Marcador de contenido 4">
            <a:extLst>
              <a:ext uri="{FF2B5EF4-FFF2-40B4-BE49-F238E27FC236}">
                <a16:creationId xmlns:a16="http://schemas.microsoft.com/office/drawing/2014/main" id="{CDD1E61A-1F8C-864E-9E2E-FD5F970476E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6652" r="27861" b="-1"/>
          <a:stretch/>
        </p:blipFill>
        <p:spPr>
          <a:xfrm>
            <a:off x="-5338" y="10"/>
            <a:ext cx="3124201" cy="6868449"/>
          </a:xfrm>
          <a:prstGeom prst="rect">
            <a:avLst/>
          </a:prstGeom>
        </p:spPr>
      </p:pic>
      <p:cxnSp>
        <p:nvCxnSpPr>
          <p:cNvPr id="27" name="Straight Connector 26">
            <a:extLst>
              <a:ext uri="{FF2B5EF4-FFF2-40B4-BE49-F238E27FC236}">
                <a16:creationId xmlns:a16="http://schemas.microsoft.com/office/drawing/2014/main" id="{F30BB598-81B4-41BB-BC44-CD9C29AE2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86200" y="2405670"/>
            <a:ext cx="0" cy="365223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Imagen 6">
            <a:extLst>
              <a:ext uri="{FF2B5EF4-FFF2-40B4-BE49-F238E27FC236}">
                <a16:creationId xmlns:a16="http://schemas.microsoft.com/office/drawing/2014/main" id="{C3CB695D-7DFA-DA4B-BE49-708CFF4E49C4}"/>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2574" r="-2" b="13121"/>
          <a:stretch/>
        </p:blipFill>
        <p:spPr>
          <a:xfrm>
            <a:off x="8300106" y="2693436"/>
            <a:ext cx="2983188" cy="3364464"/>
          </a:xfrm>
          <a:custGeom>
            <a:avLst/>
            <a:gdLst/>
            <a:ahLst/>
            <a:cxnLst/>
            <a:rect l="l" t="t" r="r" b="b"/>
            <a:pathLst>
              <a:path w="2983188" h="3364464">
                <a:moveTo>
                  <a:pt x="1491417" y="0"/>
                </a:moveTo>
                <a:lnTo>
                  <a:pt x="1491771" y="0"/>
                </a:lnTo>
                <a:cubicBezTo>
                  <a:pt x="2315470" y="0"/>
                  <a:pt x="2983188" y="667735"/>
                  <a:pt x="2983188" y="1491419"/>
                </a:cubicBezTo>
                <a:lnTo>
                  <a:pt x="2983188" y="1611678"/>
                </a:lnTo>
                <a:lnTo>
                  <a:pt x="2983188" y="3364464"/>
                </a:lnTo>
                <a:lnTo>
                  <a:pt x="0" y="3364464"/>
                </a:lnTo>
                <a:lnTo>
                  <a:pt x="0" y="1491419"/>
                </a:lnTo>
                <a:cubicBezTo>
                  <a:pt x="0" y="667735"/>
                  <a:pt x="667716" y="0"/>
                  <a:pt x="1491417" y="0"/>
                </a:cubicBezTo>
                <a:close/>
              </a:path>
            </a:pathLst>
          </a:custGeom>
        </p:spPr>
      </p:pic>
    </p:spTree>
    <p:extLst>
      <p:ext uri="{BB962C8B-B14F-4D97-AF65-F5344CB8AC3E}">
        <p14:creationId xmlns:p14="http://schemas.microsoft.com/office/powerpoint/2010/main" val="1171364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EAD4CCDA-06BF-4D2A-B44F-195AEC0B5B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498" y="6252722"/>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F69F96FE-C3F5-4F02-8428-78ADCB975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6EC877D-5CFA-4D4A-9E15-565C623EFF9A}"/>
              </a:ext>
            </a:extLst>
          </p:cNvPr>
          <p:cNvSpPr>
            <a:spLocks noGrp="1"/>
          </p:cNvSpPr>
          <p:nvPr>
            <p:ph type="title"/>
          </p:nvPr>
        </p:nvSpPr>
        <p:spPr>
          <a:xfrm>
            <a:off x="829876" y="1506072"/>
            <a:ext cx="4979254" cy="3779457"/>
          </a:xfrm>
        </p:spPr>
        <p:txBody>
          <a:bodyPr vert="horz" lIns="91440" tIns="45720" rIns="91440" bIns="45720" rtlCol="0" anchor="b">
            <a:normAutofit/>
          </a:bodyPr>
          <a:lstStyle/>
          <a:p>
            <a:pPr algn="ctr"/>
            <a:r>
              <a:rPr lang="en-US" sz="4800" dirty="0"/>
              <a:t>LIBROS SAPIENCIALES (7)</a:t>
            </a:r>
          </a:p>
        </p:txBody>
      </p:sp>
      <p:pic>
        <p:nvPicPr>
          <p:cNvPr id="7" name="Graphic 6" descr="Libros">
            <a:extLst>
              <a:ext uri="{FF2B5EF4-FFF2-40B4-BE49-F238E27FC236}">
                <a16:creationId xmlns:a16="http://schemas.microsoft.com/office/drawing/2014/main" id="{882B995F-10AE-4781-B5DF-18B0777285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63399" y="876308"/>
            <a:ext cx="4304764" cy="4304764"/>
          </a:xfrm>
          <a:prstGeom prst="rect">
            <a:avLst/>
          </a:prstGeom>
        </p:spPr>
      </p:pic>
      <p:cxnSp>
        <p:nvCxnSpPr>
          <p:cNvPr id="14" name="Straight Connector 13">
            <a:extLst>
              <a:ext uri="{FF2B5EF4-FFF2-40B4-BE49-F238E27FC236}">
                <a16:creationId xmlns:a16="http://schemas.microsoft.com/office/drawing/2014/main" id="{16BEECB0-0766-4C59-B86E-5D26B7D8EF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4990" y="5503528"/>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1920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EAD4CCDA-06BF-4D2A-B44F-195AEC0B5B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498" y="6252722"/>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F69F96FE-C3F5-4F02-8428-78ADCB975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D26308F-7CFD-E344-B68F-6564D47722FA}"/>
              </a:ext>
            </a:extLst>
          </p:cNvPr>
          <p:cNvSpPr>
            <a:spLocks noGrp="1"/>
          </p:cNvSpPr>
          <p:nvPr>
            <p:ph type="title"/>
          </p:nvPr>
        </p:nvSpPr>
        <p:spPr>
          <a:xfrm>
            <a:off x="829876" y="1506072"/>
            <a:ext cx="4979254" cy="3779457"/>
          </a:xfrm>
        </p:spPr>
        <p:txBody>
          <a:bodyPr vert="horz" lIns="91440" tIns="45720" rIns="91440" bIns="45720" rtlCol="0" anchor="b">
            <a:normAutofit/>
          </a:bodyPr>
          <a:lstStyle/>
          <a:p>
            <a:r>
              <a:rPr lang="en-US" sz="4800" dirty="0"/>
              <a:t>JOB </a:t>
            </a:r>
            <a:r>
              <a:rPr lang="en-US" sz="2400" dirty="0"/>
              <a:t>COME</a:t>
            </a:r>
            <a:r>
              <a:rPr lang="en-US" sz="4800" dirty="0"/>
              <a:t> SALMÓN, PROVECHO…</a:t>
            </a:r>
          </a:p>
        </p:txBody>
      </p:sp>
      <p:pic>
        <p:nvPicPr>
          <p:cNvPr id="5" name="Marcador de contenido 4">
            <a:extLst>
              <a:ext uri="{FF2B5EF4-FFF2-40B4-BE49-F238E27FC236}">
                <a16:creationId xmlns:a16="http://schemas.microsoft.com/office/drawing/2014/main" id="{65F5F823-8AB3-3E48-AC67-8AAB953E520F}"/>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6557553" y="1460468"/>
            <a:ext cx="4716457" cy="3136443"/>
          </a:xfrm>
          <a:prstGeom prst="rect">
            <a:avLst/>
          </a:prstGeom>
        </p:spPr>
      </p:pic>
      <p:cxnSp>
        <p:nvCxnSpPr>
          <p:cNvPr id="14" name="Straight Connector 13">
            <a:extLst>
              <a:ext uri="{FF2B5EF4-FFF2-40B4-BE49-F238E27FC236}">
                <a16:creationId xmlns:a16="http://schemas.microsoft.com/office/drawing/2014/main" id="{16BEECB0-0766-4C59-B86E-5D26B7D8EF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4990" y="5503528"/>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4760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E3750D-CB77-AE4E-87BF-C8DEF46364DD}"/>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B6E1D102-1B85-5545-B8A8-8696E221070F}"/>
              </a:ext>
            </a:extLst>
          </p:cNvPr>
          <p:cNvSpPr>
            <a:spLocks noGrp="1"/>
          </p:cNvSpPr>
          <p:nvPr>
            <p:ph sz="half" idx="1"/>
          </p:nvPr>
        </p:nvSpPr>
        <p:spPr/>
        <p:txBody>
          <a:bodyPr>
            <a:normAutofit fontScale="92500"/>
          </a:bodyPr>
          <a:lstStyle/>
          <a:p>
            <a:r>
              <a:rPr lang="es-MX" sz="6000" dirty="0"/>
              <a:t>JOB</a:t>
            </a:r>
          </a:p>
          <a:p>
            <a:r>
              <a:rPr lang="es-MX" sz="6000" dirty="0"/>
              <a:t>SALMOS</a:t>
            </a:r>
          </a:p>
          <a:p>
            <a:r>
              <a:rPr lang="es-MX" sz="6000" dirty="0"/>
              <a:t>PROVERBIOS </a:t>
            </a:r>
          </a:p>
          <a:p>
            <a:endParaRPr lang="es-MX" sz="6000" dirty="0"/>
          </a:p>
        </p:txBody>
      </p:sp>
      <p:sp>
        <p:nvSpPr>
          <p:cNvPr id="4" name="Marcador de contenido 3">
            <a:extLst>
              <a:ext uri="{FF2B5EF4-FFF2-40B4-BE49-F238E27FC236}">
                <a16:creationId xmlns:a16="http://schemas.microsoft.com/office/drawing/2014/main" id="{B5142190-CF00-1848-A008-AF109EF3C63E}"/>
              </a:ext>
            </a:extLst>
          </p:cNvPr>
          <p:cNvSpPr>
            <a:spLocks noGrp="1"/>
          </p:cNvSpPr>
          <p:nvPr>
            <p:ph sz="half" idx="2"/>
          </p:nvPr>
        </p:nvSpPr>
        <p:spPr/>
        <p:txBody>
          <a:bodyPr>
            <a:normAutofit fontScale="92500"/>
          </a:bodyPr>
          <a:lstStyle/>
          <a:p>
            <a:r>
              <a:rPr lang="es-MX" sz="5600" dirty="0"/>
              <a:t>Jb</a:t>
            </a:r>
          </a:p>
          <a:p>
            <a:r>
              <a:rPr lang="es-MX" sz="5600" dirty="0"/>
              <a:t>Sal</a:t>
            </a:r>
          </a:p>
          <a:p>
            <a:r>
              <a:rPr lang="es-MX" sz="5600" dirty="0"/>
              <a:t>Pr</a:t>
            </a:r>
          </a:p>
          <a:p>
            <a:endParaRPr lang="es-MX" sz="5600" dirty="0"/>
          </a:p>
        </p:txBody>
      </p:sp>
    </p:spTree>
    <p:extLst>
      <p:ext uri="{BB962C8B-B14F-4D97-AF65-F5344CB8AC3E}">
        <p14:creationId xmlns:p14="http://schemas.microsoft.com/office/powerpoint/2010/main" val="3261062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AB68BD1-41AC-AB4A-A460-371DA490E359}"/>
              </a:ext>
            </a:extLst>
          </p:cNvPr>
          <p:cNvSpPr>
            <a:spLocks noGrp="1"/>
          </p:cNvSpPr>
          <p:nvPr>
            <p:ph type="title"/>
          </p:nvPr>
        </p:nvSpPr>
        <p:spPr>
          <a:xfrm>
            <a:off x="1239547" y="3045973"/>
            <a:ext cx="4569407" cy="2355760"/>
          </a:xfrm>
        </p:spPr>
        <p:txBody>
          <a:bodyPr>
            <a:normAutofit fontScale="90000"/>
          </a:bodyPr>
          <a:lstStyle/>
          <a:p>
            <a:pPr algn="ctr">
              <a:lnSpc>
                <a:spcPct val="90000"/>
              </a:lnSpc>
            </a:pPr>
            <a:r>
              <a:rPr lang="es-MX" sz="2200" dirty="0"/>
              <a:t>EN LA </a:t>
            </a:r>
            <a:r>
              <a:rPr lang="es-MX" dirty="0"/>
              <a:t>ECLESIAS CANTAN SABIOS </a:t>
            </a:r>
            <a:r>
              <a:rPr lang="es-MX" sz="2000" dirty="0"/>
              <a:t>EN LA </a:t>
            </a:r>
            <a:r>
              <a:rPr lang="es-MX" dirty="0"/>
              <a:t>ECLESIA…</a:t>
            </a:r>
          </a:p>
        </p:txBody>
      </p:sp>
      <p:cxnSp>
        <p:nvCxnSpPr>
          <p:cNvPr id="14" name="Straight Connector 13">
            <a:extLst>
              <a:ext uri="{FF2B5EF4-FFF2-40B4-BE49-F238E27FC236}">
                <a16:creationId xmlns:a16="http://schemas.microsoft.com/office/drawing/2014/main" id="{F30BB598-81B4-41BB-BC44-CD9C29AE2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500" y="2871627"/>
            <a:ext cx="0" cy="3186701"/>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Marcador de contenido 4">
            <a:extLst>
              <a:ext uri="{FF2B5EF4-FFF2-40B4-BE49-F238E27FC236}">
                <a16:creationId xmlns:a16="http://schemas.microsoft.com/office/drawing/2014/main" id="{AB4C208A-9A77-3D4F-B29D-B9888A0B266F}"/>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1936" r="11436" b="-1"/>
          <a:stretch/>
        </p:blipFill>
        <p:spPr>
          <a:xfrm>
            <a:off x="6096000" y="-16591"/>
            <a:ext cx="6107073" cy="6874591"/>
          </a:xfrm>
          <a:prstGeom prst="rect">
            <a:avLst/>
          </a:prstGeom>
        </p:spPr>
      </p:pic>
    </p:spTree>
    <p:extLst>
      <p:ext uri="{BB962C8B-B14F-4D97-AF65-F5344CB8AC3E}">
        <p14:creationId xmlns:p14="http://schemas.microsoft.com/office/powerpoint/2010/main" val="3777448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D99E05-9BB7-424F-BC4D-B80EB878662B}"/>
              </a:ext>
            </a:extLst>
          </p:cNvPr>
          <p:cNvSpPr>
            <a:spLocks noGrp="1"/>
          </p:cNvSpPr>
          <p:nvPr>
            <p:ph sz="half" idx="1"/>
          </p:nvPr>
        </p:nvSpPr>
        <p:spPr/>
        <p:txBody>
          <a:bodyPr>
            <a:normAutofit/>
          </a:bodyPr>
          <a:lstStyle/>
          <a:p>
            <a:r>
              <a:rPr lang="es-MX" sz="3600" dirty="0"/>
              <a:t>ECLESIASTÉS</a:t>
            </a:r>
          </a:p>
          <a:p>
            <a:r>
              <a:rPr lang="es-MX" sz="3600" dirty="0"/>
              <a:t>CANTAR DE LOS CANTARES</a:t>
            </a:r>
          </a:p>
          <a:p>
            <a:r>
              <a:rPr lang="es-MX" sz="3600" dirty="0"/>
              <a:t>SABIDURIA</a:t>
            </a:r>
          </a:p>
          <a:p>
            <a:r>
              <a:rPr lang="es-MX" sz="3600" dirty="0"/>
              <a:t>ECLESIÁSTICO</a:t>
            </a:r>
          </a:p>
          <a:p>
            <a:endParaRPr lang="es-MX" sz="3600" dirty="0"/>
          </a:p>
        </p:txBody>
      </p:sp>
      <p:sp>
        <p:nvSpPr>
          <p:cNvPr id="4" name="Marcador de contenido 3">
            <a:extLst>
              <a:ext uri="{FF2B5EF4-FFF2-40B4-BE49-F238E27FC236}">
                <a16:creationId xmlns:a16="http://schemas.microsoft.com/office/drawing/2014/main" id="{B5559808-40CF-3841-90C0-33FCDE72E42E}"/>
              </a:ext>
            </a:extLst>
          </p:cNvPr>
          <p:cNvSpPr>
            <a:spLocks noGrp="1"/>
          </p:cNvSpPr>
          <p:nvPr>
            <p:ph sz="half" idx="2"/>
          </p:nvPr>
        </p:nvSpPr>
        <p:spPr/>
        <p:txBody>
          <a:bodyPr>
            <a:normAutofit/>
          </a:bodyPr>
          <a:lstStyle/>
          <a:p>
            <a:r>
              <a:rPr lang="es-MX" sz="3600" dirty="0"/>
              <a:t>(Qohelet) Qo</a:t>
            </a:r>
          </a:p>
          <a:p>
            <a:r>
              <a:rPr lang="es-MX" sz="3600" dirty="0"/>
              <a:t>Ct</a:t>
            </a:r>
          </a:p>
          <a:p>
            <a:endParaRPr lang="es-MX" sz="3600" dirty="0"/>
          </a:p>
          <a:p>
            <a:r>
              <a:rPr lang="es-MX" sz="3600" dirty="0"/>
              <a:t>Sb</a:t>
            </a:r>
          </a:p>
          <a:p>
            <a:r>
              <a:rPr lang="es-MX" sz="3600" dirty="0"/>
              <a:t>(Sirácida) Si</a:t>
            </a:r>
          </a:p>
        </p:txBody>
      </p:sp>
    </p:spTree>
    <p:extLst>
      <p:ext uri="{BB962C8B-B14F-4D97-AF65-F5344CB8AC3E}">
        <p14:creationId xmlns:p14="http://schemas.microsoft.com/office/powerpoint/2010/main" val="3677432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B76C921-1016-C045-AA0A-D1D010C2F880}"/>
              </a:ext>
            </a:extLst>
          </p:cNvPr>
          <p:cNvSpPr>
            <a:spLocks noGrp="1"/>
          </p:cNvSpPr>
          <p:nvPr>
            <p:ph type="title"/>
          </p:nvPr>
        </p:nvSpPr>
        <p:spPr>
          <a:xfrm>
            <a:off x="764593" y="895440"/>
            <a:ext cx="5449936" cy="4201493"/>
          </a:xfrm>
        </p:spPr>
        <p:txBody>
          <a:bodyPr>
            <a:normAutofit/>
          </a:bodyPr>
          <a:lstStyle/>
          <a:p>
            <a:pPr algn="ctr"/>
            <a:r>
              <a:rPr lang="es-MX" sz="6000" dirty="0"/>
              <a:t>LIBROS PROFÉTICOS</a:t>
            </a:r>
            <a:br>
              <a:rPr lang="es-MX" sz="6000" dirty="0"/>
            </a:br>
            <a:r>
              <a:rPr lang="es-MX" sz="6000" dirty="0"/>
              <a:t>(18)</a:t>
            </a:r>
          </a:p>
        </p:txBody>
      </p:sp>
      <p:cxnSp>
        <p:nvCxnSpPr>
          <p:cNvPr id="15" name="Straight Connector 14">
            <a:extLst>
              <a:ext uri="{FF2B5EF4-FFF2-40B4-BE49-F238E27FC236}">
                <a16:creationId xmlns:a16="http://schemas.microsoft.com/office/drawing/2014/main" id="{F30BB598-81B4-41BB-BC44-CD9C29AE2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500" y="2871627"/>
            <a:ext cx="0" cy="3186701"/>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Marcador de contenido 4">
            <a:extLst>
              <a:ext uri="{FF2B5EF4-FFF2-40B4-BE49-F238E27FC236}">
                <a16:creationId xmlns:a16="http://schemas.microsoft.com/office/drawing/2014/main" id="{661E7E2A-5961-624B-8483-EC82A608B995}"/>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740" b="-3"/>
          <a:stretch/>
        </p:blipFill>
        <p:spPr>
          <a:xfrm>
            <a:off x="6096000" y="-16591"/>
            <a:ext cx="6107073" cy="6874591"/>
          </a:xfrm>
          <a:prstGeom prst="rect">
            <a:avLst/>
          </a:prstGeom>
        </p:spPr>
      </p:pic>
      <p:sp>
        <p:nvSpPr>
          <p:cNvPr id="6" name="CuadroTexto 5">
            <a:extLst>
              <a:ext uri="{FF2B5EF4-FFF2-40B4-BE49-F238E27FC236}">
                <a16:creationId xmlns:a16="http://schemas.microsoft.com/office/drawing/2014/main" id="{055502F6-833F-B84B-8F4F-2037E7B49127}"/>
              </a:ext>
            </a:extLst>
          </p:cNvPr>
          <p:cNvSpPr txBox="1"/>
          <p:nvPr/>
        </p:nvSpPr>
        <p:spPr>
          <a:xfrm>
            <a:off x="9775806" y="6657945"/>
            <a:ext cx="2427267" cy="200055"/>
          </a:xfrm>
          <a:prstGeom prst="rect">
            <a:avLst/>
          </a:prstGeom>
          <a:solidFill>
            <a:srgbClr val="000000"/>
          </a:solidFill>
        </p:spPr>
        <p:txBody>
          <a:bodyPr wrap="none" rtlCol="0">
            <a:spAutoFit/>
          </a:bodyPr>
          <a:lstStyle/>
          <a:p>
            <a:pPr algn="r">
              <a:spcAft>
                <a:spcPts val="600"/>
              </a:spcAft>
            </a:pPr>
            <a:r>
              <a:rPr lang="es-MX" sz="700">
                <a:solidFill>
                  <a:srgbClr val="FFFFFF"/>
                </a:solidFill>
                <a:hlinkClick r:id="rId3" tooltip="https://ast.wikipedia.org/wiki/Isa%C3%ADes_(profeta)">
                  <a:extLst>
                    <a:ext uri="{A12FA001-AC4F-418D-AE19-62706E023703}">
                      <ahyp:hlinkClr xmlns:ahyp="http://schemas.microsoft.com/office/drawing/2018/hyperlinkcolor" val="tx"/>
                    </a:ext>
                  </a:extLst>
                </a:hlinkClick>
              </a:rPr>
              <a:t>Esta foto</a:t>
            </a:r>
            <a:r>
              <a:rPr lang="es-MX" sz="700">
                <a:solidFill>
                  <a:srgbClr val="FFFFFF"/>
                </a:solidFill>
              </a:rPr>
              <a:t> de Autor desconocido está bajo licencia </a:t>
            </a:r>
            <a:r>
              <a:rPr lang="es-MX"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s-MX" sz="700">
              <a:solidFill>
                <a:srgbClr val="FFFFFF"/>
              </a:solidFill>
            </a:endParaRPr>
          </a:p>
        </p:txBody>
      </p:sp>
    </p:spTree>
    <p:extLst>
      <p:ext uri="{BB962C8B-B14F-4D97-AF65-F5344CB8AC3E}">
        <p14:creationId xmlns:p14="http://schemas.microsoft.com/office/powerpoint/2010/main" val="992652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EAD4CCDA-06BF-4D2A-B44F-195AEC0B5B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498" y="6252722"/>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F69F96FE-C3F5-4F02-8428-78ADCB975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5D9C78C-4B53-DB42-84BB-D59D086C62AE}"/>
              </a:ext>
            </a:extLst>
          </p:cNvPr>
          <p:cNvSpPr>
            <a:spLocks noGrp="1"/>
          </p:cNvSpPr>
          <p:nvPr>
            <p:ph type="title"/>
          </p:nvPr>
        </p:nvSpPr>
        <p:spPr>
          <a:xfrm>
            <a:off x="414938" y="974878"/>
            <a:ext cx="4979254" cy="3779457"/>
          </a:xfrm>
        </p:spPr>
        <p:txBody>
          <a:bodyPr vert="horz" lIns="91440" tIns="45720" rIns="91440" bIns="45720" rtlCol="0" anchor="b">
            <a:normAutofit/>
          </a:bodyPr>
          <a:lstStyle/>
          <a:p>
            <a:pPr algn="ctr">
              <a:lnSpc>
                <a:spcPct val="90000"/>
              </a:lnSpc>
            </a:pPr>
            <a:r>
              <a:rPr lang="en-US" dirty="0"/>
              <a:t>ISAÍAS Y JEREMÍAS LAMENTAN </a:t>
            </a:r>
            <a:br>
              <a:rPr lang="en-US" dirty="0"/>
            </a:br>
            <a:r>
              <a:rPr lang="en-US" dirty="0"/>
              <a:t>BA-</a:t>
            </a:r>
            <a:r>
              <a:rPr lang="en-US" sz="3200" dirty="0"/>
              <a:t>RRER</a:t>
            </a:r>
            <a:r>
              <a:rPr lang="en-US" dirty="0"/>
              <a:t> </a:t>
            </a:r>
            <a:br>
              <a:rPr lang="en-US" dirty="0"/>
            </a:br>
            <a:r>
              <a:rPr lang="en-US" dirty="0"/>
              <a:t>EZ-</a:t>
            </a:r>
            <a:r>
              <a:rPr lang="en-US" sz="2800" dirty="0"/>
              <a:t>QUE</a:t>
            </a:r>
            <a:r>
              <a:rPr lang="en-US" dirty="0"/>
              <a:t> DA </a:t>
            </a:r>
            <a:r>
              <a:rPr lang="en-US" sz="1800" dirty="0"/>
              <a:t>ALERGIA</a:t>
            </a:r>
            <a:endParaRPr lang="en-US" dirty="0"/>
          </a:p>
        </p:txBody>
      </p:sp>
      <p:pic>
        <p:nvPicPr>
          <p:cNvPr id="5" name="Marcador de contenido 4">
            <a:extLst>
              <a:ext uri="{FF2B5EF4-FFF2-40B4-BE49-F238E27FC236}">
                <a16:creationId xmlns:a16="http://schemas.microsoft.com/office/drawing/2014/main" id="{7CB346E9-A574-7B49-AF5B-298330C08D69}"/>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5809130" y="746516"/>
            <a:ext cx="5773269" cy="4233983"/>
          </a:xfrm>
          <a:prstGeom prst="rect">
            <a:avLst/>
          </a:prstGeom>
        </p:spPr>
      </p:pic>
      <p:cxnSp>
        <p:nvCxnSpPr>
          <p:cNvPr id="14" name="Straight Connector 13">
            <a:extLst>
              <a:ext uri="{FF2B5EF4-FFF2-40B4-BE49-F238E27FC236}">
                <a16:creationId xmlns:a16="http://schemas.microsoft.com/office/drawing/2014/main" id="{16BEECB0-0766-4C59-B86E-5D26B7D8EF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4990" y="5503528"/>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1626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5480F4-A515-8544-919E-BC5D56A28331}"/>
              </a:ext>
            </a:extLst>
          </p:cNvPr>
          <p:cNvSpPr>
            <a:spLocks noGrp="1"/>
          </p:cNvSpPr>
          <p:nvPr>
            <p:ph type="title"/>
          </p:nvPr>
        </p:nvSpPr>
        <p:spPr/>
        <p:txBody>
          <a:bodyPr>
            <a:normAutofit fontScale="90000"/>
          </a:bodyPr>
          <a:lstStyle/>
          <a:p>
            <a:pPr algn="ctr"/>
            <a:r>
              <a:rPr lang="es-MX" sz="6600" b="1" dirty="0"/>
              <a:t>6 PROFETAS MAYORES</a:t>
            </a:r>
          </a:p>
        </p:txBody>
      </p:sp>
      <p:sp>
        <p:nvSpPr>
          <p:cNvPr id="3" name="Marcador de contenido 2">
            <a:extLst>
              <a:ext uri="{FF2B5EF4-FFF2-40B4-BE49-F238E27FC236}">
                <a16:creationId xmlns:a16="http://schemas.microsoft.com/office/drawing/2014/main" id="{129B56BA-457F-9044-8F47-1F5713184FD9}"/>
              </a:ext>
            </a:extLst>
          </p:cNvPr>
          <p:cNvSpPr>
            <a:spLocks noGrp="1"/>
          </p:cNvSpPr>
          <p:nvPr>
            <p:ph sz="half" idx="1"/>
          </p:nvPr>
        </p:nvSpPr>
        <p:spPr/>
        <p:txBody>
          <a:bodyPr>
            <a:normAutofit fontScale="92500" lnSpcReduction="20000"/>
          </a:bodyPr>
          <a:lstStyle/>
          <a:p>
            <a:r>
              <a:rPr lang="es-MX" sz="3600" dirty="0"/>
              <a:t>ISAÍAS</a:t>
            </a:r>
          </a:p>
          <a:p>
            <a:r>
              <a:rPr lang="es-MX" sz="3600" dirty="0"/>
              <a:t>JEREMÍAS</a:t>
            </a:r>
          </a:p>
          <a:p>
            <a:r>
              <a:rPr lang="es-MX" sz="3600" dirty="0"/>
              <a:t>LAMENTACIONES</a:t>
            </a:r>
          </a:p>
          <a:p>
            <a:r>
              <a:rPr lang="es-MX" sz="3600" dirty="0"/>
              <a:t>BARUC</a:t>
            </a:r>
          </a:p>
          <a:p>
            <a:r>
              <a:rPr lang="es-MX" sz="3600" dirty="0"/>
              <a:t>EZEQUIEL</a:t>
            </a:r>
          </a:p>
          <a:p>
            <a:r>
              <a:rPr lang="es-MX" sz="3600" dirty="0"/>
              <a:t>DANIEL </a:t>
            </a:r>
          </a:p>
        </p:txBody>
      </p:sp>
      <p:sp>
        <p:nvSpPr>
          <p:cNvPr id="4" name="Marcador de contenido 3">
            <a:extLst>
              <a:ext uri="{FF2B5EF4-FFF2-40B4-BE49-F238E27FC236}">
                <a16:creationId xmlns:a16="http://schemas.microsoft.com/office/drawing/2014/main" id="{8BC0DDD5-E362-8F45-8681-B5DADCA6C0B5}"/>
              </a:ext>
            </a:extLst>
          </p:cNvPr>
          <p:cNvSpPr>
            <a:spLocks noGrp="1"/>
          </p:cNvSpPr>
          <p:nvPr>
            <p:ph sz="half" idx="2"/>
          </p:nvPr>
        </p:nvSpPr>
        <p:spPr/>
        <p:txBody>
          <a:bodyPr>
            <a:normAutofit fontScale="92500" lnSpcReduction="20000"/>
          </a:bodyPr>
          <a:lstStyle/>
          <a:p>
            <a:r>
              <a:rPr lang="es-MX" sz="3300" dirty="0"/>
              <a:t>Is</a:t>
            </a:r>
          </a:p>
          <a:p>
            <a:r>
              <a:rPr lang="es-MX" sz="3300" dirty="0"/>
              <a:t>Jr</a:t>
            </a:r>
          </a:p>
          <a:p>
            <a:r>
              <a:rPr lang="es-MX" sz="3300" dirty="0"/>
              <a:t>Lm </a:t>
            </a:r>
          </a:p>
          <a:p>
            <a:r>
              <a:rPr lang="es-MX" sz="3300" dirty="0"/>
              <a:t>Ba</a:t>
            </a:r>
          </a:p>
          <a:p>
            <a:r>
              <a:rPr lang="es-MX" sz="3300" dirty="0"/>
              <a:t>Ez</a:t>
            </a:r>
          </a:p>
          <a:p>
            <a:r>
              <a:rPr lang="es-MX" sz="3300" dirty="0"/>
              <a:t>Dn</a:t>
            </a:r>
          </a:p>
          <a:p>
            <a:endParaRPr lang="es-MX" sz="3300" dirty="0"/>
          </a:p>
          <a:p>
            <a:endParaRPr lang="es-MX" sz="3300" dirty="0"/>
          </a:p>
        </p:txBody>
      </p:sp>
    </p:spTree>
    <p:extLst>
      <p:ext uri="{BB962C8B-B14F-4D97-AF65-F5344CB8AC3E}">
        <p14:creationId xmlns:p14="http://schemas.microsoft.com/office/powerpoint/2010/main" val="3547524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1CC7F7-046E-4145-9246-A0F7D44AC278}"/>
              </a:ext>
            </a:extLst>
          </p:cNvPr>
          <p:cNvSpPr>
            <a:spLocks noGrp="1"/>
          </p:cNvSpPr>
          <p:nvPr>
            <p:ph type="title"/>
          </p:nvPr>
        </p:nvSpPr>
        <p:spPr/>
        <p:txBody>
          <a:bodyPr>
            <a:normAutofit fontScale="90000"/>
          </a:bodyPr>
          <a:lstStyle/>
          <a:p>
            <a:pPr algn="ctr"/>
            <a:r>
              <a:rPr lang="es-MX" sz="6600" dirty="0"/>
              <a:t>12 PROFETAS MENORES</a:t>
            </a:r>
          </a:p>
        </p:txBody>
      </p:sp>
      <p:sp>
        <p:nvSpPr>
          <p:cNvPr id="3" name="Marcador de contenido 2">
            <a:extLst>
              <a:ext uri="{FF2B5EF4-FFF2-40B4-BE49-F238E27FC236}">
                <a16:creationId xmlns:a16="http://schemas.microsoft.com/office/drawing/2014/main" id="{1515C2AF-803A-1244-8935-0497D1D8EDD3}"/>
              </a:ext>
            </a:extLst>
          </p:cNvPr>
          <p:cNvSpPr>
            <a:spLocks noGrp="1"/>
          </p:cNvSpPr>
          <p:nvPr>
            <p:ph idx="1"/>
          </p:nvPr>
        </p:nvSpPr>
        <p:spPr/>
        <p:txBody>
          <a:bodyPr>
            <a:normAutofit lnSpcReduction="10000"/>
          </a:bodyPr>
          <a:lstStyle/>
          <a:p>
            <a:r>
              <a:rPr lang="es-MX" sz="11500" dirty="0"/>
              <a:t>OSEA </a:t>
            </a:r>
            <a:r>
              <a:rPr lang="es-MX" sz="5800" dirty="0"/>
              <a:t>QUE</a:t>
            </a:r>
            <a:r>
              <a:rPr lang="es-MX" sz="11500" dirty="0"/>
              <a:t> JOEL AMA </a:t>
            </a:r>
            <a:r>
              <a:rPr lang="es-MX" sz="6000" dirty="0"/>
              <a:t>A</a:t>
            </a:r>
            <a:r>
              <a:rPr lang="es-MX" sz="11500" dirty="0"/>
              <a:t> ABDÍAS</a:t>
            </a:r>
          </a:p>
        </p:txBody>
      </p:sp>
    </p:spTree>
    <p:extLst>
      <p:ext uri="{BB962C8B-B14F-4D97-AF65-F5344CB8AC3E}">
        <p14:creationId xmlns:p14="http://schemas.microsoft.com/office/powerpoint/2010/main" val="4209764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471C58-7956-BC4B-A625-F1C9261D1694}"/>
              </a:ext>
            </a:extLst>
          </p:cNvPr>
          <p:cNvSpPr>
            <a:spLocks noGrp="1"/>
          </p:cNvSpPr>
          <p:nvPr>
            <p:ph type="title"/>
          </p:nvPr>
        </p:nvSpPr>
        <p:spPr/>
        <p:txBody>
          <a:bodyPr/>
          <a:lstStyle/>
          <a:p>
            <a:pPr algn="ctr"/>
            <a:r>
              <a:rPr lang="es-MX" dirty="0"/>
              <a:t>¿CÓMO VAS CON TU MEMORIA?</a:t>
            </a:r>
          </a:p>
        </p:txBody>
      </p:sp>
      <p:sp>
        <p:nvSpPr>
          <p:cNvPr id="3" name="Marcador de contenido 2">
            <a:extLst>
              <a:ext uri="{FF2B5EF4-FFF2-40B4-BE49-F238E27FC236}">
                <a16:creationId xmlns:a16="http://schemas.microsoft.com/office/drawing/2014/main" id="{F9D6CA3E-3C8A-8B41-BF75-5CCD8EAB8131}"/>
              </a:ext>
            </a:extLst>
          </p:cNvPr>
          <p:cNvSpPr>
            <a:spLocks noGrp="1"/>
          </p:cNvSpPr>
          <p:nvPr>
            <p:ph idx="1"/>
          </p:nvPr>
        </p:nvSpPr>
        <p:spPr/>
        <p:txBody>
          <a:bodyPr>
            <a:normAutofit fontScale="85000" lnSpcReduction="10000"/>
          </a:bodyPr>
          <a:lstStyle/>
          <a:p>
            <a:r>
              <a:rPr lang="es-MX" dirty="0"/>
              <a:t>LOS 46 LIBROS DEL AT</a:t>
            </a:r>
          </a:p>
          <a:p>
            <a:r>
              <a:rPr lang="es-MX" dirty="0"/>
              <a:t> </a:t>
            </a:r>
            <a:r>
              <a:rPr lang="es-MX" b="1" dirty="0"/>
              <a:t>ABREVIATURAS DE LOS LIBROS DE LA SANTA BIBLIA </a:t>
            </a:r>
            <a:endParaRPr lang="es-MX" dirty="0"/>
          </a:p>
          <a:p>
            <a:r>
              <a:rPr lang="es-MX" b="1" dirty="0"/>
              <a:t>Antiguo Testamento Libro Abreviatura </a:t>
            </a:r>
            <a:endParaRPr lang="es-MX" dirty="0"/>
          </a:p>
          <a:p>
            <a:r>
              <a:rPr lang="es-MX" dirty="0"/>
              <a:t>Génesis Gén Éxodo Ex Levítico Lev Números Núm Deuteronomio Dt Josué Jos Jueces Jue 1Samuel 1Sam 2Samuel 2Sam 1Reyes 1Re 2Reyes 2Re 1Crónicas 1Cró 2Crónicas 2Cró Esdras-Nehemías Es-Ne 1Macabeos 1Mac 2Macabeos 2Mac Isaías Is Jeremías Jer Ezequiel Ez Oseas Os Joel Jl Amós Am Abdías Abd Jonás Jon Miqueas Mi Nahúm Na Habacuq Hab Sofonías So Ageo Ag Zacarías Za Malaquías Mal Daniel Da Job Job Proverbios Pro Eclesiastés (Qohelet) Ec-Qo Cantar Cant Rut Rt Lamentaciones Lam Ester Est Tobías Tob Judit Jdt Baruc Ba Sabiduría Sab Sirácida (eclesiástico) Sir Salmos Sal </a:t>
            </a:r>
          </a:p>
          <a:p>
            <a:br>
              <a:rPr lang="es-MX" dirty="0"/>
            </a:br>
            <a:endParaRPr lang="es-MX" dirty="0"/>
          </a:p>
          <a:p>
            <a:endParaRPr lang="es-MX" dirty="0"/>
          </a:p>
        </p:txBody>
      </p:sp>
    </p:spTree>
    <p:extLst>
      <p:ext uri="{BB962C8B-B14F-4D97-AF65-F5344CB8AC3E}">
        <p14:creationId xmlns:p14="http://schemas.microsoft.com/office/powerpoint/2010/main" val="114908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F81A68-95B6-CF43-BC13-9B1C32AB88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18AB029D-1DE5-284C-9501-240545E07707}"/>
              </a:ext>
            </a:extLst>
          </p:cNvPr>
          <p:cNvSpPr>
            <a:spLocks noGrp="1"/>
          </p:cNvSpPr>
          <p:nvPr>
            <p:ph idx="1"/>
          </p:nvPr>
        </p:nvSpPr>
        <p:spPr/>
        <p:txBody>
          <a:bodyPr>
            <a:normAutofit fontScale="77500" lnSpcReduction="20000"/>
          </a:bodyPr>
          <a:lstStyle/>
          <a:p>
            <a:pPr algn="ctr"/>
            <a:r>
              <a:rPr lang="es-MX" sz="9600" dirty="0"/>
              <a:t>Y JONÁS MI</a:t>
            </a:r>
            <a:r>
              <a:rPr lang="es-MX" sz="5200" dirty="0"/>
              <a:t>ENTE</a:t>
            </a:r>
            <a:r>
              <a:rPr lang="es-MX" sz="9600" dirty="0"/>
              <a:t> A NAHUM </a:t>
            </a:r>
            <a:r>
              <a:rPr lang="es-MX" sz="4100" dirty="0"/>
              <a:t>PARA</a:t>
            </a:r>
            <a:r>
              <a:rPr lang="es-MX" sz="9600" dirty="0"/>
              <a:t> DA-</a:t>
            </a:r>
            <a:r>
              <a:rPr lang="es-MX" sz="5200" dirty="0"/>
              <a:t>RLE</a:t>
            </a:r>
            <a:r>
              <a:rPr lang="es-MX" sz="9600" dirty="0"/>
              <a:t> </a:t>
            </a:r>
          </a:p>
          <a:p>
            <a:pPr algn="ctr"/>
            <a:r>
              <a:rPr lang="es-MX" sz="9600" dirty="0"/>
              <a:t>HA-</a:t>
            </a:r>
            <a:r>
              <a:rPr lang="es-MX" sz="5200" dirty="0"/>
              <a:t>BAS</a:t>
            </a:r>
            <a:r>
              <a:rPr lang="es-MX" sz="9600" dirty="0"/>
              <a:t> Y SINFONÍAS</a:t>
            </a:r>
          </a:p>
        </p:txBody>
      </p:sp>
    </p:spTree>
    <p:extLst>
      <p:ext uri="{BB962C8B-B14F-4D97-AF65-F5344CB8AC3E}">
        <p14:creationId xmlns:p14="http://schemas.microsoft.com/office/powerpoint/2010/main" val="4065273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3623AC-9B9C-DB4F-A3D0-810D2463C319}"/>
              </a:ext>
            </a:extLst>
          </p:cNvPr>
          <p:cNvSpPr>
            <a:spLocks noGrp="1"/>
          </p:cNvSpPr>
          <p:nvPr>
            <p:ph type="title"/>
          </p:nvPr>
        </p:nvSpPr>
        <p:spPr/>
        <p:txBody>
          <a:bodyPr/>
          <a:lstStyle/>
          <a:p>
            <a:r>
              <a:rPr lang="es-MX" dirty="0"/>
              <a:t>Y LE CUENTA DE LA</a:t>
            </a:r>
          </a:p>
        </p:txBody>
      </p:sp>
      <p:sp>
        <p:nvSpPr>
          <p:cNvPr id="3" name="Marcador de contenido 2">
            <a:extLst>
              <a:ext uri="{FF2B5EF4-FFF2-40B4-BE49-F238E27FC236}">
                <a16:creationId xmlns:a16="http://schemas.microsoft.com/office/drawing/2014/main" id="{AD3BA887-73AF-9E4E-9BC3-67A69E91922F}"/>
              </a:ext>
            </a:extLst>
          </p:cNvPr>
          <p:cNvSpPr>
            <a:spLocks noGrp="1"/>
          </p:cNvSpPr>
          <p:nvPr>
            <p:ph idx="1"/>
          </p:nvPr>
        </p:nvSpPr>
        <p:spPr/>
        <p:txBody>
          <a:bodyPr>
            <a:normAutofit fontScale="77500" lnSpcReduction="20000"/>
          </a:bodyPr>
          <a:lstStyle/>
          <a:p>
            <a:pPr algn="ctr"/>
            <a:r>
              <a:rPr lang="es-MX" sz="29800" dirty="0"/>
              <a:t>A-Z</a:t>
            </a:r>
          </a:p>
        </p:txBody>
      </p:sp>
    </p:spTree>
    <p:extLst>
      <p:ext uri="{BB962C8B-B14F-4D97-AF65-F5344CB8AC3E}">
        <p14:creationId xmlns:p14="http://schemas.microsoft.com/office/powerpoint/2010/main" val="307262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155C13-9EA3-B349-862A-000486AD7B3A}"/>
              </a:ext>
            </a:extLst>
          </p:cNvPr>
          <p:cNvSpPr>
            <a:spLocks noGrp="1"/>
          </p:cNvSpPr>
          <p:nvPr>
            <p:ph type="title"/>
          </p:nvPr>
        </p:nvSpPr>
        <p:spPr/>
        <p:txBody>
          <a:bodyPr/>
          <a:lstStyle/>
          <a:p>
            <a:pPr algn="ctr"/>
            <a:endParaRPr lang="es-MX" dirty="0"/>
          </a:p>
        </p:txBody>
      </p:sp>
      <p:sp>
        <p:nvSpPr>
          <p:cNvPr id="3" name="Marcador de contenido 2">
            <a:extLst>
              <a:ext uri="{FF2B5EF4-FFF2-40B4-BE49-F238E27FC236}">
                <a16:creationId xmlns:a16="http://schemas.microsoft.com/office/drawing/2014/main" id="{483201F0-B202-654E-971B-81D58924A081}"/>
              </a:ext>
            </a:extLst>
          </p:cNvPr>
          <p:cNvSpPr>
            <a:spLocks noGrp="1"/>
          </p:cNvSpPr>
          <p:nvPr>
            <p:ph idx="1"/>
          </p:nvPr>
        </p:nvSpPr>
        <p:spPr/>
        <p:txBody>
          <a:bodyPr>
            <a:normAutofit fontScale="62500" lnSpcReduction="20000"/>
          </a:bodyPr>
          <a:lstStyle/>
          <a:p>
            <a:r>
              <a:rPr lang="es-MX" sz="19700" dirty="0"/>
              <a:t>MALO, MALO</a:t>
            </a:r>
          </a:p>
          <a:p>
            <a:endParaRPr lang="es-MX" dirty="0"/>
          </a:p>
        </p:txBody>
      </p:sp>
    </p:spTree>
    <p:extLst>
      <p:ext uri="{BB962C8B-B14F-4D97-AF65-F5344CB8AC3E}">
        <p14:creationId xmlns:p14="http://schemas.microsoft.com/office/powerpoint/2010/main" val="4274771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9D3A047-B4E8-0441-A19F-135A5170F791}"/>
              </a:ext>
            </a:extLst>
          </p:cNvPr>
          <p:cNvSpPr>
            <a:spLocks noGrp="1"/>
          </p:cNvSpPr>
          <p:nvPr>
            <p:ph sz="half" idx="1"/>
          </p:nvPr>
        </p:nvSpPr>
        <p:spPr>
          <a:xfrm>
            <a:off x="848474" y="423333"/>
            <a:ext cx="4970124" cy="5634567"/>
          </a:xfrm>
        </p:spPr>
        <p:txBody>
          <a:bodyPr>
            <a:normAutofit fontScale="92500" lnSpcReduction="10000"/>
          </a:bodyPr>
          <a:lstStyle/>
          <a:p>
            <a:r>
              <a:rPr lang="es-MX" dirty="0"/>
              <a:t>OSEAS</a:t>
            </a:r>
          </a:p>
          <a:p>
            <a:r>
              <a:rPr lang="es-MX" dirty="0"/>
              <a:t>JOEL </a:t>
            </a:r>
          </a:p>
          <a:p>
            <a:r>
              <a:rPr lang="es-MX" dirty="0"/>
              <a:t>AMÓS</a:t>
            </a:r>
          </a:p>
          <a:p>
            <a:r>
              <a:rPr lang="es-MX" dirty="0"/>
              <a:t>ABDÍAS</a:t>
            </a:r>
          </a:p>
          <a:p>
            <a:r>
              <a:rPr lang="es-MX" dirty="0"/>
              <a:t>JONÁS</a:t>
            </a:r>
          </a:p>
          <a:p>
            <a:r>
              <a:rPr lang="es-MX" dirty="0"/>
              <a:t>MIIQUEAS</a:t>
            </a:r>
          </a:p>
          <a:p>
            <a:r>
              <a:rPr lang="es-MX" dirty="0"/>
              <a:t>NAHUM</a:t>
            </a:r>
          </a:p>
          <a:p>
            <a:r>
              <a:rPr lang="es-MX" dirty="0"/>
              <a:t>HABACUC</a:t>
            </a:r>
          </a:p>
          <a:p>
            <a:r>
              <a:rPr lang="es-MX" dirty="0"/>
              <a:t>SOFONÍAS</a:t>
            </a:r>
          </a:p>
          <a:p>
            <a:r>
              <a:rPr lang="es-MX" dirty="0"/>
              <a:t>AGEO</a:t>
            </a:r>
          </a:p>
          <a:p>
            <a:r>
              <a:rPr lang="es-MX" dirty="0"/>
              <a:t>ZACARIAS</a:t>
            </a:r>
          </a:p>
          <a:p>
            <a:r>
              <a:rPr lang="es-MX" dirty="0"/>
              <a:t>MALAQUÍAS</a:t>
            </a:r>
          </a:p>
        </p:txBody>
      </p:sp>
      <p:sp>
        <p:nvSpPr>
          <p:cNvPr id="4" name="Marcador de contenido 3">
            <a:extLst>
              <a:ext uri="{FF2B5EF4-FFF2-40B4-BE49-F238E27FC236}">
                <a16:creationId xmlns:a16="http://schemas.microsoft.com/office/drawing/2014/main" id="{7C655B9F-1713-F243-8C61-258900B0F803}"/>
              </a:ext>
            </a:extLst>
          </p:cNvPr>
          <p:cNvSpPr>
            <a:spLocks noGrp="1"/>
          </p:cNvSpPr>
          <p:nvPr>
            <p:ph sz="half" idx="2"/>
          </p:nvPr>
        </p:nvSpPr>
        <p:spPr>
          <a:xfrm>
            <a:off x="6310899" y="423333"/>
            <a:ext cx="4970124" cy="5634567"/>
          </a:xfrm>
        </p:spPr>
        <p:txBody>
          <a:bodyPr>
            <a:normAutofit fontScale="92500" lnSpcReduction="10000"/>
          </a:bodyPr>
          <a:lstStyle/>
          <a:p>
            <a:r>
              <a:rPr lang="es-MX" dirty="0"/>
              <a:t>Os</a:t>
            </a:r>
          </a:p>
          <a:p>
            <a:r>
              <a:rPr lang="es-MX" dirty="0"/>
              <a:t>Jl</a:t>
            </a:r>
          </a:p>
          <a:p>
            <a:r>
              <a:rPr lang="es-MX" dirty="0"/>
              <a:t>Am</a:t>
            </a:r>
          </a:p>
          <a:p>
            <a:r>
              <a:rPr lang="es-MX" dirty="0"/>
              <a:t>Ab</a:t>
            </a:r>
          </a:p>
          <a:p>
            <a:r>
              <a:rPr lang="es-MX" dirty="0"/>
              <a:t>Jon</a:t>
            </a:r>
          </a:p>
          <a:p>
            <a:r>
              <a:rPr lang="es-MX" dirty="0"/>
              <a:t>Mi</a:t>
            </a:r>
          </a:p>
          <a:p>
            <a:r>
              <a:rPr lang="es-MX" dirty="0"/>
              <a:t>Na</a:t>
            </a:r>
          </a:p>
          <a:p>
            <a:r>
              <a:rPr lang="es-MX" dirty="0"/>
              <a:t>Ha</a:t>
            </a:r>
          </a:p>
          <a:p>
            <a:r>
              <a:rPr lang="es-MX" dirty="0"/>
              <a:t>So</a:t>
            </a:r>
          </a:p>
          <a:p>
            <a:r>
              <a:rPr lang="es-MX" dirty="0"/>
              <a:t>Ag</a:t>
            </a:r>
          </a:p>
          <a:p>
            <a:r>
              <a:rPr lang="es-MX" dirty="0"/>
              <a:t>Za</a:t>
            </a:r>
          </a:p>
          <a:p>
            <a:r>
              <a:rPr lang="es-MX" dirty="0"/>
              <a:t>Ml</a:t>
            </a:r>
          </a:p>
        </p:txBody>
      </p:sp>
    </p:spTree>
    <p:extLst>
      <p:ext uri="{BB962C8B-B14F-4D97-AF65-F5344CB8AC3E}">
        <p14:creationId xmlns:p14="http://schemas.microsoft.com/office/powerpoint/2010/main" val="1158022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AD4CCDA-06BF-4D2A-B44F-195AEC0B5B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498" y="6252722"/>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FF4F1B1F-38C9-4BA3-8793-E2B6FC978C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0A82C2B-B640-4B39-A4B8-3189B458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4990" y="859953"/>
            <a:ext cx="4379010" cy="5197947"/>
          </a:xfrm>
          <a:custGeom>
            <a:avLst/>
            <a:gdLst>
              <a:gd name="connsiteX0" fmla="*/ 2209538 w 4419600"/>
              <a:gd name="connsiteY0" fmla="*/ 0 h 5246128"/>
              <a:gd name="connsiteX1" fmla="*/ 2210062 w 4419600"/>
              <a:gd name="connsiteY1" fmla="*/ 0 h 5246128"/>
              <a:gd name="connsiteX2" fmla="*/ 4419600 w 4419600"/>
              <a:gd name="connsiteY2" fmla="*/ 2209541 h 5246128"/>
              <a:gd name="connsiteX3" fmla="*/ 4419600 w 4419600"/>
              <a:gd name="connsiteY3" fmla="*/ 2480538 h 5246128"/>
              <a:gd name="connsiteX4" fmla="*/ 4419600 w 4419600"/>
              <a:gd name="connsiteY4" fmla="*/ 4975131 h 5246128"/>
              <a:gd name="connsiteX5" fmla="*/ 4419600 w 4419600"/>
              <a:gd name="connsiteY5" fmla="*/ 5246128 h 5246128"/>
              <a:gd name="connsiteX6" fmla="*/ 0 w 4419600"/>
              <a:gd name="connsiteY6" fmla="*/ 5246128 h 5246128"/>
              <a:gd name="connsiteX7" fmla="*/ 0 w 4419600"/>
              <a:gd name="connsiteY7" fmla="*/ 4975131 h 5246128"/>
              <a:gd name="connsiteX8" fmla="*/ 0 w 4419600"/>
              <a:gd name="connsiteY8" fmla="*/ 2480538 h 5246128"/>
              <a:gd name="connsiteX9" fmla="*/ 0 w 4419600"/>
              <a:gd name="connsiteY9" fmla="*/ 2209541 h 5246128"/>
              <a:gd name="connsiteX10" fmla="*/ 2209538 w 4419600"/>
              <a:gd name="connsiteY10" fmla="*/ 0 h 5246128"/>
              <a:gd name="connsiteX0" fmla="*/ 2209538 w 4419600"/>
              <a:gd name="connsiteY0" fmla="*/ 0 h 5246128"/>
              <a:gd name="connsiteX1" fmla="*/ 2210062 w 4419600"/>
              <a:gd name="connsiteY1" fmla="*/ 0 h 5246128"/>
              <a:gd name="connsiteX2" fmla="*/ 4419600 w 4419600"/>
              <a:gd name="connsiteY2" fmla="*/ 2209541 h 5246128"/>
              <a:gd name="connsiteX3" fmla="*/ 4419600 w 4419600"/>
              <a:gd name="connsiteY3" fmla="*/ 4975131 h 5246128"/>
              <a:gd name="connsiteX4" fmla="*/ 4419600 w 4419600"/>
              <a:gd name="connsiteY4" fmla="*/ 5246128 h 5246128"/>
              <a:gd name="connsiteX5" fmla="*/ 0 w 4419600"/>
              <a:gd name="connsiteY5" fmla="*/ 5246128 h 5246128"/>
              <a:gd name="connsiteX6" fmla="*/ 0 w 4419600"/>
              <a:gd name="connsiteY6" fmla="*/ 4975131 h 5246128"/>
              <a:gd name="connsiteX7" fmla="*/ 0 w 4419600"/>
              <a:gd name="connsiteY7" fmla="*/ 2480538 h 5246128"/>
              <a:gd name="connsiteX8" fmla="*/ 0 w 4419600"/>
              <a:gd name="connsiteY8" fmla="*/ 2209541 h 5246128"/>
              <a:gd name="connsiteX9" fmla="*/ 2209538 w 4419600"/>
              <a:gd name="connsiteY9" fmla="*/ 0 h 5246128"/>
              <a:gd name="connsiteX0" fmla="*/ 2209538 w 4419600"/>
              <a:gd name="connsiteY0" fmla="*/ 0 h 5246128"/>
              <a:gd name="connsiteX1" fmla="*/ 2210062 w 4419600"/>
              <a:gd name="connsiteY1" fmla="*/ 0 h 5246128"/>
              <a:gd name="connsiteX2" fmla="*/ 4419600 w 4419600"/>
              <a:gd name="connsiteY2" fmla="*/ 2209541 h 5246128"/>
              <a:gd name="connsiteX3" fmla="*/ 4419600 w 4419600"/>
              <a:gd name="connsiteY3" fmla="*/ 5246128 h 5246128"/>
              <a:gd name="connsiteX4" fmla="*/ 0 w 4419600"/>
              <a:gd name="connsiteY4" fmla="*/ 5246128 h 5246128"/>
              <a:gd name="connsiteX5" fmla="*/ 0 w 4419600"/>
              <a:gd name="connsiteY5" fmla="*/ 4975131 h 5246128"/>
              <a:gd name="connsiteX6" fmla="*/ 0 w 4419600"/>
              <a:gd name="connsiteY6" fmla="*/ 2480538 h 5246128"/>
              <a:gd name="connsiteX7" fmla="*/ 0 w 4419600"/>
              <a:gd name="connsiteY7" fmla="*/ 2209541 h 5246128"/>
              <a:gd name="connsiteX8" fmla="*/ 2209538 w 4419600"/>
              <a:gd name="connsiteY8" fmla="*/ 0 h 5246128"/>
              <a:gd name="connsiteX0" fmla="*/ 2209538 w 4419600"/>
              <a:gd name="connsiteY0" fmla="*/ 0 h 5246128"/>
              <a:gd name="connsiteX1" fmla="*/ 2210062 w 4419600"/>
              <a:gd name="connsiteY1" fmla="*/ 0 h 5246128"/>
              <a:gd name="connsiteX2" fmla="*/ 4419600 w 4419600"/>
              <a:gd name="connsiteY2" fmla="*/ 2209541 h 5246128"/>
              <a:gd name="connsiteX3" fmla="*/ 4419600 w 4419600"/>
              <a:gd name="connsiteY3" fmla="*/ 5246128 h 5246128"/>
              <a:gd name="connsiteX4" fmla="*/ 0 w 4419600"/>
              <a:gd name="connsiteY4" fmla="*/ 5246128 h 5246128"/>
              <a:gd name="connsiteX5" fmla="*/ 0 w 4419600"/>
              <a:gd name="connsiteY5" fmla="*/ 2480538 h 5246128"/>
              <a:gd name="connsiteX6" fmla="*/ 0 w 4419600"/>
              <a:gd name="connsiteY6" fmla="*/ 2209541 h 5246128"/>
              <a:gd name="connsiteX7" fmla="*/ 2209538 w 4419600"/>
              <a:gd name="connsiteY7" fmla="*/ 0 h 5246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19600" h="5246128">
                <a:moveTo>
                  <a:pt x="2209538" y="0"/>
                </a:moveTo>
                <a:lnTo>
                  <a:pt x="2210062" y="0"/>
                </a:lnTo>
                <a:cubicBezTo>
                  <a:pt x="3430375" y="0"/>
                  <a:pt x="4419600" y="989251"/>
                  <a:pt x="4419600" y="2209541"/>
                </a:cubicBezTo>
                <a:lnTo>
                  <a:pt x="4419600" y="5246128"/>
                </a:lnTo>
                <a:lnTo>
                  <a:pt x="0" y="5246128"/>
                </a:lnTo>
                <a:lnTo>
                  <a:pt x="0" y="2480538"/>
                </a:lnTo>
                <a:lnTo>
                  <a:pt x="0" y="2209541"/>
                </a:lnTo>
                <a:cubicBezTo>
                  <a:pt x="0" y="989251"/>
                  <a:pt x="989222" y="0"/>
                  <a:pt x="2209538" y="0"/>
                </a:cubicBezTo>
                <a:close/>
              </a:path>
            </a:pathLst>
          </a:cu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840ACD7D-6414-2841-8E7C-AD27FC65D3B9}"/>
              </a:ext>
            </a:extLst>
          </p:cNvPr>
          <p:cNvSpPr>
            <a:spLocks noGrp="1"/>
          </p:cNvSpPr>
          <p:nvPr>
            <p:ph type="title"/>
          </p:nvPr>
        </p:nvSpPr>
        <p:spPr>
          <a:xfrm>
            <a:off x="1457144" y="2318057"/>
            <a:ext cx="3374701" cy="1848491"/>
          </a:xfrm>
        </p:spPr>
        <p:txBody>
          <a:bodyPr vert="horz" lIns="91440" tIns="45720" rIns="91440" bIns="45720" rtlCol="0" anchor="b">
            <a:normAutofit fontScale="90000"/>
          </a:bodyPr>
          <a:lstStyle/>
          <a:p>
            <a:pPr algn="ctr"/>
            <a:r>
              <a:rPr lang="en-US" sz="6000" dirty="0"/>
              <a:t>G-E-L/</a:t>
            </a:r>
            <a:br>
              <a:rPr lang="en-US" sz="6000" dirty="0"/>
            </a:br>
            <a:r>
              <a:rPr lang="en-US" sz="6000" dirty="0"/>
              <a:t> NA-DA</a:t>
            </a:r>
          </a:p>
        </p:txBody>
      </p:sp>
      <p:cxnSp>
        <p:nvCxnSpPr>
          <p:cNvPr id="17" name="Straight Connector 16">
            <a:extLst>
              <a:ext uri="{FF2B5EF4-FFF2-40B4-BE49-F238E27FC236}">
                <a16:creationId xmlns:a16="http://schemas.microsoft.com/office/drawing/2014/main" id="{7091899A-6176-48DA-BF9E-4D278C5FBE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15286" y="4316294"/>
            <a:ext cx="1458419"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Marcador de contenido 4">
            <a:extLst>
              <a:ext uri="{FF2B5EF4-FFF2-40B4-BE49-F238E27FC236}">
                <a16:creationId xmlns:a16="http://schemas.microsoft.com/office/drawing/2014/main" id="{B73E79D8-E623-684B-B316-B5517B9908D6}"/>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6288990" y="964621"/>
            <a:ext cx="4988610" cy="4988610"/>
          </a:xfrm>
          <a:prstGeom prst="rect">
            <a:avLst/>
          </a:prstGeom>
        </p:spPr>
      </p:pic>
    </p:spTree>
    <p:extLst>
      <p:ext uri="{BB962C8B-B14F-4D97-AF65-F5344CB8AC3E}">
        <p14:creationId xmlns:p14="http://schemas.microsoft.com/office/powerpoint/2010/main" val="714051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326A61-73F2-0649-AC64-0928C274B5FA}"/>
              </a:ext>
            </a:extLst>
          </p:cNvPr>
          <p:cNvSpPr>
            <a:spLocks noGrp="1"/>
          </p:cNvSpPr>
          <p:nvPr>
            <p:ph type="title"/>
          </p:nvPr>
        </p:nvSpPr>
        <p:spPr/>
        <p:txBody>
          <a:bodyPr/>
          <a:lstStyle/>
          <a:p>
            <a:pPr algn="ctr"/>
            <a:r>
              <a:rPr lang="es-MX" dirty="0"/>
              <a:t>PENTATEUCO/TORAH</a:t>
            </a:r>
          </a:p>
        </p:txBody>
      </p:sp>
      <p:sp>
        <p:nvSpPr>
          <p:cNvPr id="3" name="Marcador de contenido 2">
            <a:extLst>
              <a:ext uri="{FF2B5EF4-FFF2-40B4-BE49-F238E27FC236}">
                <a16:creationId xmlns:a16="http://schemas.microsoft.com/office/drawing/2014/main" id="{1C3EAB96-472D-3146-A2E6-B07F5B683C2E}"/>
              </a:ext>
            </a:extLst>
          </p:cNvPr>
          <p:cNvSpPr>
            <a:spLocks noGrp="1"/>
          </p:cNvSpPr>
          <p:nvPr>
            <p:ph sz="half" idx="1"/>
          </p:nvPr>
        </p:nvSpPr>
        <p:spPr/>
        <p:txBody>
          <a:bodyPr>
            <a:normAutofit/>
          </a:bodyPr>
          <a:lstStyle/>
          <a:p>
            <a:r>
              <a:rPr lang="es-MX" sz="3600" dirty="0"/>
              <a:t>GÉNESIS</a:t>
            </a:r>
          </a:p>
          <a:p>
            <a:r>
              <a:rPr lang="es-MX" sz="3600" dirty="0"/>
              <a:t>ÉXODO</a:t>
            </a:r>
          </a:p>
          <a:p>
            <a:r>
              <a:rPr lang="es-MX" sz="3600" dirty="0"/>
              <a:t>LEVÍTICO</a:t>
            </a:r>
          </a:p>
          <a:p>
            <a:r>
              <a:rPr lang="es-MX" sz="3600" dirty="0"/>
              <a:t>NÚMEROS </a:t>
            </a:r>
          </a:p>
          <a:p>
            <a:r>
              <a:rPr lang="es-MX" sz="3600" dirty="0"/>
              <a:t>DEUTERONOMIO</a:t>
            </a:r>
          </a:p>
          <a:p>
            <a:endParaRPr lang="es-MX" sz="3600" dirty="0"/>
          </a:p>
        </p:txBody>
      </p:sp>
      <p:sp>
        <p:nvSpPr>
          <p:cNvPr id="4" name="Marcador de contenido 3">
            <a:extLst>
              <a:ext uri="{FF2B5EF4-FFF2-40B4-BE49-F238E27FC236}">
                <a16:creationId xmlns:a16="http://schemas.microsoft.com/office/drawing/2014/main" id="{D97ADB10-2C0E-FA48-982E-2162165D0910}"/>
              </a:ext>
            </a:extLst>
          </p:cNvPr>
          <p:cNvSpPr>
            <a:spLocks noGrp="1"/>
          </p:cNvSpPr>
          <p:nvPr>
            <p:ph sz="half" idx="2"/>
          </p:nvPr>
        </p:nvSpPr>
        <p:spPr/>
        <p:txBody>
          <a:bodyPr>
            <a:normAutofit/>
          </a:bodyPr>
          <a:lstStyle/>
          <a:p>
            <a:r>
              <a:rPr lang="es-MX" sz="3600" dirty="0"/>
              <a:t>Gn</a:t>
            </a:r>
          </a:p>
          <a:p>
            <a:r>
              <a:rPr lang="es-MX" sz="3600" dirty="0"/>
              <a:t>Ex</a:t>
            </a:r>
          </a:p>
          <a:p>
            <a:r>
              <a:rPr lang="es-MX" sz="3600" dirty="0"/>
              <a:t>Lv</a:t>
            </a:r>
          </a:p>
          <a:p>
            <a:r>
              <a:rPr lang="es-MX" sz="3600" dirty="0"/>
              <a:t>Nm</a:t>
            </a:r>
          </a:p>
          <a:p>
            <a:r>
              <a:rPr lang="es-MX" sz="3600" dirty="0"/>
              <a:t>Dt </a:t>
            </a:r>
          </a:p>
        </p:txBody>
      </p:sp>
    </p:spTree>
    <p:extLst>
      <p:ext uri="{BB962C8B-B14F-4D97-AF65-F5344CB8AC3E}">
        <p14:creationId xmlns:p14="http://schemas.microsoft.com/office/powerpoint/2010/main" val="110863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AE7CFB7-BEDF-694B-BFD3-17639E61BD2C}"/>
              </a:ext>
            </a:extLst>
          </p:cNvPr>
          <p:cNvSpPr>
            <a:spLocks noGrp="1"/>
          </p:cNvSpPr>
          <p:nvPr>
            <p:ph type="title"/>
          </p:nvPr>
        </p:nvSpPr>
        <p:spPr>
          <a:xfrm>
            <a:off x="7246936" y="2345792"/>
            <a:ext cx="4554894" cy="2166415"/>
          </a:xfrm>
        </p:spPr>
        <p:txBody>
          <a:bodyPr>
            <a:normAutofit fontScale="90000"/>
          </a:bodyPr>
          <a:lstStyle/>
          <a:p>
            <a:pPr algn="ctr"/>
            <a:r>
              <a:rPr lang="es-MX" sz="6600" dirty="0"/>
              <a:t>J-J </a:t>
            </a:r>
            <a:br>
              <a:rPr lang="es-MX" sz="6600" dirty="0"/>
            </a:br>
            <a:r>
              <a:rPr lang="es-MX" sz="6600" dirty="0"/>
              <a:t>R-O SA R-IO</a:t>
            </a:r>
          </a:p>
        </p:txBody>
      </p:sp>
      <p:pic>
        <p:nvPicPr>
          <p:cNvPr id="5" name="Marcador de contenido 4">
            <a:extLst>
              <a:ext uri="{FF2B5EF4-FFF2-40B4-BE49-F238E27FC236}">
                <a16:creationId xmlns:a16="http://schemas.microsoft.com/office/drawing/2014/main" id="{5188F4B5-C366-B64A-AA0A-F6A7C584A40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52500" y="1634943"/>
            <a:ext cx="5143499" cy="3664743"/>
          </a:xfrm>
          <a:prstGeom prst="rect">
            <a:avLst/>
          </a:prstGeom>
        </p:spPr>
      </p:pic>
      <p:cxnSp>
        <p:nvCxnSpPr>
          <p:cNvPr id="15" name="Straight Connector 14">
            <a:extLst>
              <a:ext uri="{FF2B5EF4-FFF2-40B4-BE49-F238E27FC236}">
                <a16:creationId xmlns:a16="http://schemas.microsoft.com/office/drawing/2014/main" id="{F30BB598-81B4-41BB-BC44-CD9C29AE2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56765" y="3429000"/>
            <a:ext cx="0" cy="2629328"/>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5935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DF0976-4D4D-264E-8082-B238E7A785FE}"/>
              </a:ext>
            </a:extLst>
          </p:cNvPr>
          <p:cNvSpPr>
            <a:spLocks noGrp="1"/>
          </p:cNvSpPr>
          <p:nvPr>
            <p:ph type="title"/>
          </p:nvPr>
        </p:nvSpPr>
        <p:spPr/>
        <p:txBody>
          <a:bodyPr>
            <a:normAutofit fontScale="90000"/>
          </a:bodyPr>
          <a:lstStyle/>
          <a:p>
            <a:pPr algn="ctr"/>
            <a:r>
              <a:rPr lang="es-MX" sz="6600" b="1" dirty="0"/>
              <a:t>LIBROS HISTÓRICOS (16)</a:t>
            </a:r>
          </a:p>
        </p:txBody>
      </p:sp>
      <p:sp>
        <p:nvSpPr>
          <p:cNvPr id="3" name="Marcador de contenido 2">
            <a:extLst>
              <a:ext uri="{FF2B5EF4-FFF2-40B4-BE49-F238E27FC236}">
                <a16:creationId xmlns:a16="http://schemas.microsoft.com/office/drawing/2014/main" id="{49D18D02-6FAA-6C4D-A889-5F0C4E470BC7}"/>
              </a:ext>
            </a:extLst>
          </p:cNvPr>
          <p:cNvSpPr>
            <a:spLocks noGrp="1"/>
          </p:cNvSpPr>
          <p:nvPr>
            <p:ph sz="half" idx="1"/>
          </p:nvPr>
        </p:nvSpPr>
        <p:spPr/>
        <p:txBody>
          <a:bodyPr/>
          <a:lstStyle/>
          <a:p>
            <a:r>
              <a:rPr lang="es-MX" dirty="0"/>
              <a:t>JOSUÉ</a:t>
            </a:r>
          </a:p>
          <a:p>
            <a:r>
              <a:rPr lang="es-MX" dirty="0"/>
              <a:t>JUECES</a:t>
            </a:r>
          </a:p>
          <a:p>
            <a:r>
              <a:rPr lang="es-MX" dirty="0"/>
              <a:t>RUTH</a:t>
            </a:r>
          </a:p>
          <a:p>
            <a:r>
              <a:rPr lang="es-MX" dirty="0"/>
              <a:t>1 SAMUEL </a:t>
            </a:r>
          </a:p>
          <a:p>
            <a:r>
              <a:rPr lang="es-MX" dirty="0"/>
              <a:t>2 SAMUEL </a:t>
            </a:r>
          </a:p>
          <a:p>
            <a:r>
              <a:rPr lang="es-MX" dirty="0"/>
              <a:t>1 REYES</a:t>
            </a:r>
          </a:p>
          <a:p>
            <a:r>
              <a:rPr lang="es-MX" dirty="0"/>
              <a:t>2 REYES </a:t>
            </a:r>
          </a:p>
          <a:p>
            <a:endParaRPr lang="es-MX" dirty="0"/>
          </a:p>
        </p:txBody>
      </p:sp>
      <p:sp>
        <p:nvSpPr>
          <p:cNvPr id="4" name="Marcador de contenido 3">
            <a:extLst>
              <a:ext uri="{FF2B5EF4-FFF2-40B4-BE49-F238E27FC236}">
                <a16:creationId xmlns:a16="http://schemas.microsoft.com/office/drawing/2014/main" id="{E02ACE3B-5924-D548-AE7D-DE86C609BFCF}"/>
              </a:ext>
            </a:extLst>
          </p:cNvPr>
          <p:cNvSpPr>
            <a:spLocks noGrp="1"/>
          </p:cNvSpPr>
          <p:nvPr>
            <p:ph sz="half" idx="2"/>
          </p:nvPr>
        </p:nvSpPr>
        <p:spPr/>
        <p:txBody>
          <a:bodyPr/>
          <a:lstStyle/>
          <a:p>
            <a:r>
              <a:rPr lang="es-MX" dirty="0"/>
              <a:t>Jos</a:t>
            </a:r>
          </a:p>
          <a:p>
            <a:r>
              <a:rPr lang="es-MX" dirty="0"/>
              <a:t>Jc</a:t>
            </a:r>
          </a:p>
          <a:p>
            <a:r>
              <a:rPr lang="es-MX" dirty="0"/>
              <a:t>Rt</a:t>
            </a:r>
          </a:p>
          <a:p>
            <a:r>
              <a:rPr lang="es-MX" dirty="0"/>
              <a:t>1S</a:t>
            </a:r>
          </a:p>
          <a:p>
            <a:r>
              <a:rPr lang="es-MX" dirty="0"/>
              <a:t>2 S</a:t>
            </a:r>
          </a:p>
          <a:p>
            <a:r>
              <a:rPr lang="es-MX" dirty="0"/>
              <a:t>1 R</a:t>
            </a:r>
          </a:p>
          <a:p>
            <a:r>
              <a:rPr lang="es-MX" dirty="0"/>
              <a:t>2 R</a:t>
            </a:r>
          </a:p>
          <a:p>
            <a:endParaRPr lang="es-MX" dirty="0"/>
          </a:p>
          <a:p>
            <a:endParaRPr lang="es-MX" dirty="0"/>
          </a:p>
        </p:txBody>
      </p:sp>
    </p:spTree>
    <p:extLst>
      <p:ext uri="{BB962C8B-B14F-4D97-AF65-F5344CB8AC3E}">
        <p14:creationId xmlns:p14="http://schemas.microsoft.com/office/powerpoint/2010/main" val="3717675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EAD4CCDA-06BF-4D2A-B44F-195AEC0B5B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498" y="6252722"/>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98C10BD4-F3F8-4089-8DB0-71FB15FD9B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39B8390-039C-E540-AA6F-E0E08BEF5ABC}"/>
              </a:ext>
            </a:extLst>
          </p:cNvPr>
          <p:cNvSpPr>
            <a:spLocks noGrp="1"/>
          </p:cNvSpPr>
          <p:nvPr>
            <p:ph type="title"/>
          </p:nvPr>
        </p:nvSpPr>
        <p:spPr>
          <a:xfrm>
            <a:off x="4616387" y="2044704"/>
            <a:ext cx="7807913" cy="2844791"/>
          </a:xfrm>
        </p:spPr>
        <p:txBody>
          <a:bodyPr vert="horz" lIns="91440" tIns="45720" rIns="91440" bIns="45720" rtlCol="0" anchor="b">
            <a:normAutofit fontScale="90000"/>
          </a:bodyPr>
          <a:lstStyle/>
          <a:p>
            <a:br>
              <a:rPr lang="en-US" sz="4800" b="1" dirty="0"/>
            </a:br>
            <a:r>
              <a:rPr lang="en-US" sz="4800" b="1" dirty="0" err="1"/>
              <a:t>Crónicas</a:t>
            </a:r>
            <a:r>
              <a:rPr lang="en-US" sz="4800" b="1" dirty="0"/>
              <a:t> 		1 </a:t>
            </a:r>
            <a:r>
              <a:rPr lang="en-US" sz="4800" b="1" dirty="0" err="1"/>
              <a:t>Cro</a:t>
            </a:r>
            <a:r>
              <a:rPr lang="en-US" sz="4800" b="1" dirty="0"/>
              <a:t>, 2Cro</a:t>
            </a:r>
            <a:br>
              <a:rPr lang="en-US" sz="4800" b="1" dirty="0"/>
            </a:br>
            <a:r>
              <a:rPr lang="en-US" sz="4800" b="1" dirty="0"/>
              <a:t>Esdras 			</a:t>
            </a:r>
            <a:r>
              <a:rPr lang="en-US" sz="4800" b="1" dirty="0" err="1"/>
              <a:t>Esd</a:t>
            </a:r>
            <a:br>
              <a:rPr lang="en-US" sz="4800" b="1" dirty="0"/>
            </a:br>
            <a:r>
              <a:rPr lang="en-US" sz="4800" b="1" dirty="0" err="1"/>
              <a:t>Nehemías</a:t>
            </a:r>
            <a:r>
              <a:rPr lang="en-US" sz="4800" b="1" dirty="0"/>
              <a:t>		Ne</a:t>
            </a:r>
          </a:p>
        </p:txBody>
      </p:sp>
      <p:pic>
        <p:nvPicPr>
          <p:cNvPr id="5" name="Marcador de contenido 4">
            <a:extLst>
              <a:ext uri="{FF2B5EF4-FFF2-40B4-BE49-F238E27FC236}">
                <a16:creationId xmlns:a16="http://schemas.microsoft.com/office/drawing/2014/main" id="{09AD3D69-CA78-F84A-AF88-B6395DD575D6}"/>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916052" y="923915"/>
            <a:ext cx="3700335" cy="5086371"/>
          </a:xfrm>
          <a:prstGeom prst="rect">
            <a:avLst/>
          </a:prstGeom>
        </p:spPr>
      </p:pic>
      <p:cxnSp>
        <p:nvCxnSpPr>
          <p:cNvPr id="14" name="Straight Connector 13">
            <a:extLst>
              <a:ext uri="{FF2B5EF4-FFF2-40B4-BE49-F238E27FC236}">
                <a16:creationId xmlns:a16="http://schemas.microsoft.com/office/drawing/2014/main" id="{7476E355-DC49-4AFB-88DE-62B854B9B3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34000" y="4003443"/>
            <a:ext cx="0" cy="2054457"/>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3542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EAD4CCDA-06BF-4D2A-B44F-195AEC0B5B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498" y="6252722"/>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3CECA2BE-0443-493F-9413-FC132026C2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a:extLst>
              <a:ext uri="{FF2B5EF4-FFF2-40B4-BE49-F238E27FC236}">
                <a16:creationId xmlns:a16="http://schemas.microsoft.com/office/drawing/2014/main" id="{035451A2-2082-864F-A5C1-E13A17DB7D61}"/>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t="11315" r="2" b="13667"/>
          <a:stretch/>
        </p:blipFill>
        <p:spPr>
          <a:xfrm>
            <a:off x="20" y="1"/>
            <a:ext cx="12188932" cy="6857999"/>
          </a:xfrm>
          <a:prstGeom prst="rect">
            <a:avLst/>
          </a:prstGeom>
        </p:spPr>
      </p:pic>
      <p:sp>
        <p:nvSpPr>
          <p:cNvPr id="14" name="Rectangle 13">
            <a:extLst>
              <a:ext uri="{FF2B5EF4-FFF2-40B4-BE49-F238E27FC236}">
                <a16:creationId xmlns:a16="http://schemas.microsoft.com/office/drawing/2014/main" id="{57C3041F-18C8-4A3F-BB74-556AD2101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2" y="1"/>
            <a:ext cx="12191999" cy="2211293"/>
          </a:xfrm>
          <a:prstGeom prst="rect">
            <a:avLst/>
          </a:prstGeom>
          <a:gradFill flip="none" rotWithShape="1">
            <a:gsLst>
              <a:gs pos="0">
                <a:srgbClr val="000000">
                  <a:alpha val="0"/>
                </a:srgbClr>
              </a:gs>
              <a:gs pos="49000">
                <a:srgbClr val="000000">
                  <a:alpha val="45000"/>
                </a:srgbClr>
              </a:gs>
              <a:gs pos="100000">
                <a:srgbClr val="000000">
                  <a:alpha val="64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0BFCE36-5A98-C948-881A-2B52EE82A57E}"/>
              </a:ext>
            </a:extLst>
          </p:cNvPr>
          <p:cNvSpPr>
            <a:spLocks noGrp="1"/>
          </p:cNvSpPr>
          <p:nvPr>
            <p:ph type="title"/>
          </p:nvPr>
        </p:nvSpPr>
        <p:spPr>
          <a:xfrm>
            <a:off x="1477433" y="191993"/>
            <a:ext cx="9664700" cy="1192455"/>
          </a:xfrm>
        </p:spPr>
        <p:txBody>
          <a:bodyPr vert="horz" lIns="91440" tIns="45720" rIns="91440" bIns="45720" rtlCol="0" anchor="t">
            <a:normAutofit/>
          </a:bodyPr>
          <a:lstStyle/>
          <a:p>
            <a:pPr algn="ctr">
              <a:lnSpc>
                <a:spcPct val="90000"/>
              </a:lnSpc>
            </a:pPr>
            <a:r>
              <a:rPr lang="en-US" b="1" dirty="0">
                <a:solidFill>
                  <a:srgbClr val="FFFFFF"/>
                </a:solidFill>
              </a:rPr>
              <a:t>TOBÍAS JUNTA ESTRELLAS…</a:t>
            </a:r>
          </a:p>
        </p:txBody>
      </p:sp>
      <p:sp>
        <p:nvSpPr>
          <p:cNvPr id="16" name="Rectangle 15">
            <a:extLst>
              <a:ext uri="{FF2B5EF4-FFF2-40B4-BE49-F238E27FC236}">
                <a16:creationId xmlns:a16="http://schemas.microsoft.com/office/drawing/2014/main" id="{72B28B90-B579-47ED-A625-BAD03AE6C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930588"/>
            <a:ext cx="12191999" cy="1927411"/>
          </a:xfrm>
          <a:prstGeom prst="rect">
            <a:avLst/>
          </a:prstGeom>
          <a:gradFill flip="none" rotWithShape="1">
            <a:gsLst>
              <a:gs pos="0">
                <a:srgbClr val="000000">
                  <a:alpha val="0"/>
                </a:srgbClr>
              </a:gs>
              <a:gs pos="49000">
                <a:srgbClr val="000000">
                  <a:alpha val="45000"/>
                </a:srgbClr>
              </a:gs>
              <a:gs pos="100000">
                <a:srgbClr val="000000">
                  <a:alpha val="64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16BEECB0-0766-4C59-B86E-5D26B7D8EF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500" y="6259606"/>
            <a:ext cx="10325101" cy="0"/>
          </a:xfrm>
          <a:prstGeom prst="line">
            <a:avLst/>
          </a:prstGeom>
          <a:ln w="10795">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698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94E4EE-14FD-3A42-87E8-7B6177CF04A5}"/>
              </a:ext>
            </a:extLst>
          </p:cNvPr>
          <p:cNvSpPr>
            <a:spLocks noGrp="1"/>
          </p:cNvSpPr>
          <p:nvPr>
            <p:ph type="title"/>
          </p:nvPr>
        </p:nvSpPr>
        <p:spPr/>
        <p:txBody>
          <a:bodyPr/>
          <a:lstStyle/>
          <a:p>
            <a:endParaRPr lang="es-MX" dirty="0"/>
          </a:p>
        </p:txBody>
      </p:sp>
      <p:sp>
        <p:nvSpPr>
          <p:cNvPr id="3" name="Marcador de contenido 2">
            <a:extLst>
              <a:ext uri="{FF2B5EF4-FFF2-40B4-BE49-F238E27FC236}">
                <a16:creationId xmlns:a16="http://schemas.microsoft.com/office/drawing/2014/main" id="{275C7CC9-6887-484A-8EC4-E132249FA5D5}"/>
              </a:ext>
            </a:extLst>
          </p:cNvPr>
          <p:cNvSpPr>
            <a:spLocks noGrp="1"/>
          </p:cNvSpPr>
          <p:nvPr>
            <p:ph sz="half" idx="1"/>
          </p:nvPr>
        </p:nvSpPr>
        <p:spPr/>
        <p:txBody>
          <a:bodyPr>
            <a:normAutofit/>
          </a:bodyPr>
          <a:lstStyle/>
          <a:p>
            <a:r>
              <a:rPr lang="es-MX" sz="6600" dirty="0"/>
              <a:t>TOBÍAS</a:t>
            </a:r>
          </a:p>
          <a:p>
            <a:r>
              <a:rPr lang="es-MX" sz="6600" dirty="0"/>
              <a:t>JUDITH</a:t>
            </a:r>
          </a:p>
          <a:p>
            <a:r>
              <a:rPr lang="es-MX" sz="6600" dirty="0"/>
              <a:t>ESTHER</a:t>
            </a:r>
          </a:p>
        </p:txBody>
      </p:sp>
      <p:sp>
        <p:nvSpPr>
          <p:cNvPr id="4" name="Marcador de contenido 3">
            <a:extLst>
              <a:ext uri="{FF2B5EF4-FFF2-40B4-BE49-F238E27FC236}">
                <a16:creationId xmlns:a16="http://schemas.microsoft.com/office/drawing/2014/main" id="{F58C901E-9133-B945-AB5F-942CE2DAA38B}"/>
              </a:ext>
            </a:extLst>
          </p:cNvPr>
          <p:cNvSpPr>
            <a:spLocks noGrp="1"/>
          </p:cNvSpPr>
          <p:nvPr>
            <p:ph sz="half" idx="2"/>
          </p:nvPr>
        </p:nvSpPr>
        <p:spPr/>
        <p:txBody>
          <a:bodyPr>
            <a:normAutofit/>
          </a:bodyPr>
          <a:lstStyle/>
          <a:p>
            <a:r>
              <a:rPr lang="es-MX" sz="6600" dirty="0"/>
              <a:t>Tb</a:t>
            </a:r>
          </a:p>
          <a:p>
            <a:r>
              <a:rPr lang="es-MX" sz="6600" dirty="0"/>
              <a:t>Jdt</a:t>
            </a:r>
          </a:p>
          <a:p>
            <a:r>
              <a:rPr lang="es-MX" sz="6600" dirty="0"/>
              <a:t>Est</a:t>
            </a:r>
          </a:p>
          <a:p>
            <a:endParaRPr lang="es-MX" sz="6600" dirty="0"/>
          </a:p>
        </p:txBody>
      </p:sp>
    </p:spTree>
    <p:extLst>
      <p:ext uri="{BB962C8B-B14F-4D97-AF65-F5344CB8AC3E}">
        <p14:creationId xmlns:p14="http://schemas.microsoft.com/office/powerpoint/2010/main" val="2106395683"/>
      </p:ext>
    </p:extLst>
  </p:cSld>
  <p:clrMapOvr>
    <a:masterClrMapping/>
  </p:clrMapOvr>
</p:sld>
</file>

<file path=ppt/theme/theme1.xml><?xml version="1.0" encoding="utf-8"?>
<a:theme xmlns:a="http://schemas.openxmlformats.org/drawingml/2006/main" name="VaultVTI">
  <a:themeElements>
    <a:clrScheme name="AnalogousFromLightSeedRightStep">
      <a:dk1>
        <a:srgbClr val="000000"/>
      </a:dk1>
      <a:lt1>
        <a:srgbClr val="FFFFFF"/>
      </a:lt1>
      <a:dk2>
        <a:srgbClr val="3B3521"/>
      </a:dk2>
      <a:lt2>
        <a:srgbClr val="E2E6E8"/>
      </a:lt2>
      <a:accent1>
        <a:srgbClr val="D2936C"/>
      </a:accent1>
      <a:accent2>
        <a:srgbClr val="B4A259"/>
      </a:accent2>
      <a:accent3>
        <a:srgbClr val="9AA865"/>
      </a:accent3>
      <a:accent4>
        <a:srgbClr val="78B057"/>
      </a:accent4>
      <a:accent5>
        <a:srgbClr val="5EB362"/>
      </a:accent5>
      <a:accent6>
        <a:srgbClr val="5AB484"/>
      </a:accent6>
      <a:hlink>
        <a:srgbClr val="5987A3"/>
      </a:hlink>
      <a:folHlink>
        <a:srgbClr val="7F7F7F"/>
      </a:folHlink>
    </a:clrScheme>
    <a:fontScheme name="Custom 5">
      <a:majorFont>
        <a:latin typeface="Georgia Pro Light"/>
        <a:ea typeface=""/>
        <a:cs typeface=""/>
      </a:majorFont>
      <a:minorFont>
        <a:latin typeface="Georgia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ultVTI" id="{144E1EB0-F9F9-4F8D-8264-A2820BA0C47A}" vid="{3A992A48-7697-4A22-A884-B4A11E62184D}"/>
    </a:ext>
  </a:extLst>
</a:theme>
</file>

<file path=docProps/app.xml><?xml version="1.0" encoding="utf-8"?>
<Properties xmlns="http://schemas.openxmlformats.org/officeDocument/2006/extended-properties" xmlns:vt="http://schemas.openxmlformats.org/officeDocument/2006/docPropsVTypes">
  <TotalTime>69</TotalTime>
  <Words>357</Words>
  <Application>Microsoft Macintosh PowerPoint</Application>
  <PresentationFormat>Panorámica</PresentationFormat>
  <Paragraphs>111</Paragraphs>
  <Slides>23</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23</vt:i4>
      </vt:variant>
    </vt:vector>
  </HeadingPairs>
  <TitlesOfParts>
    <vt:vector size="26" baseType="lpstr">
      <vt:lpstr>Arial</vt:lpstr>
      <vt:lpstr>Georgia Pro Light</vt:lpstr>
      <vt:lpstr>VaultVTI</vt:lpstr>
      <vt:lpstr>CÍRCULO BÍBLICO </vt:lpstr>
      <vt:lpstr>¿CÓMO VAS CON TU MEMORIA?</vt:lpstr>
      <vt:lpstr>G-E-L/  NA-DA</vt:lpstr>
      <vt:lpstr>PENTATEUCO/TORAH</vt:lpstr>
      <vt:lpstr>J-J  R-O SA R-IO</vt:lpstr>
      <vt:lpstr>LIBROS HISTÓRICOS (16)</vt:lpstr>
      <vt:lpstr> Crónicas   1 Cro, 2Cro Esdras    Esd Nehemías  Ne</vt:lpstr>
      <vt:lpstr>TOBÍAS JUNTA ESTRELLAS…</vt:lpstr>
      <vt:lpstr>Presentación de PowerPoint</vt:lpstr>
      <vt:lpstr>1 y 2 DE MACABEOS 1M  2M</vt:lpstr>
      <vt:lpstr>LIBROS SAPIENCIALES (7)</vt:lpstr>
      <vt:lpstr>JOB COME SALMÓN, PROVECHO…</vt:lpstr>
      <vt:lpstr>Presentación de PowerPoint</vt:lpstr>
      <vt:lpstr>EN LA ECLESIAS CANTAN SABIOS EN LA ECLESIA…</vt:lpstr>
      <vt:lpstr>Presentación de PowerPoint</vt:lpstr>
      <vt:lpstr>LIBROS PROFÉTICOS (18)</vt:lpstr>
      <vt:lpstr>ISAÍAS Y JEREMÍAS LAMENTAN  BA-RRER  EZ-QUE DA ALERGIA</vt:lpstr>
      <vt:lpstr>6 PROFETAS MAYORES</vt:lpstr>
      <vt:lpstr>12 PROFETAS MENORES</vt:lpstr>
      <vt:lpstr>Presentación de PowerPoint</vt:lpstr>
      <vt:lpstr>Y LE CUENTA DE LA</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CÍRCULO BÍBLICO </dc:title>
  <dc:creator>Claudio  Jiménez</dc:creator>
  <cp:lastModifiedBy>Claudio  Jiménez</cp:lastModifiedBy>
  <cp:revision>1</cp:revision>
  <dcterms:created xsi:type="dcterms:W3CDTF">2022-02-11T20:05:42Z</dcterms:created>
  <dcterms:modified xsi:type="dcterms:W3CDTF">2022-02-11T21:14:49Z</dcterms:modified>
</cp:coreProperties>
</file>