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61" r:id="rId5"/>
    <p:sldId id="262" r:id="rId6"/>
    <p:sldId id="260" r:id="rId7"/>
    <p:sldId id="264" r:id="rId8"/>
    <p:sldId id="265" r:id="rId9"/>
    <p:sldId id="263" r:id="rId10"/>
    <p:sldId id="267" r:id="rId11"/>
    <p:sldId id="268" r:id="rId12"/>
    <p:sldId id="269" r:id="rId13"/>
    <p:sldId id="266" r:id="rId14"/>
    <p:sldId id="270" r:id="rId15"/>
    <p:sldId id="273" r:id="rId16"/>
    <p:sldId id="272" r:id="rId17"/>
    <p:sldId id="271" r:id="rId18"/>
    <p:sldId id="274" r:id="rId19"/>
    <p:sldId id="276" r:id="rId20"/>
    <p:sldId id="277" r:id="rId21"/>
    <p:sldId id="278" r:id="rId22"/>
    <p:sldId id="279" r:id="rId23"/>
    <p:sldId id="275"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16"/>
    <p:restoredTop sz="95170"/>
  </p:normalViewPr>
  <p:slideViewPr>
    <p:cSldViewPr snapToGrid="0" snapToObjects="1">
      <p:cViewPr varScale="1">
        <p:scale>
          <a:sx n="76" d="100"/>
          <a:sy n="76" d="100"/>
        </p:scale>
        <p:origin x="216"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10187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74418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390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65598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0558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58523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28934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4243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5388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67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2/11/22</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‹Nº›</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5168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llustrations/one-1-number-design-collection-706897/"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pixabay.com/en/number-2-digit-figure-cipher-150791/"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es/foto-gratis/hombre-comiendo-diferentes-platos-comida_1310747.htm"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tisbitahombredefe/637929593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st.wikipedia.org/wiki/Isa%C3%ADes_(profeta)"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s.dreamstime.com/foto-de-archivo-hombre-independiente-que-barre-la-casa-image99190689"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uentesaludable.com/metodos-para-la-belleza-1/porque-es-importante-el-gel-para-el-cabello-y-sus-beneficio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yoreme.wordpress.com/2008/11/03/el-rosari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pngall.com/3-number-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zenzi.org/videos/yt-RAlw4XEYOZc"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C0BCA8-B9D5-4F84-B063-ABE683EE0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ne drawing of flowers to create a seamless pattern">
            <a:extLst>
              <a:ext uri="{FF2B5EF4-FFF2-40B4-BE49-F238E27FC236}">
                <a16:creationId xmlns:a16="http://schemas.microsoft.com/office/drawing/2014/main" id="{5F43DE79-1FE3-4220-AC34-92CDEC8D1163}"/>
              </a:ext>
            </a:extLst>
          </p:cNvPr>
          <p:cNvPicPr>
            <a:picLocks noChangeAspect="1"/>
          </p:cNvPicPr>
          <p:nvPr/>
        </p:nvPicPr>
        <p:blipFill rotWithShape="1">
          <a:blip r:embed="rId2"/>
          <a:srcRect t="25631" b="18119"/>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3148D7B7-CAFA-4089-A365-6371A76FE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144236 w 12192000"/>
              <a:gd name="connsiteY0" fmla="*/ 859953 h 6858000"/>
              <a:gd name="connsiteX1" fmla="*/ 954990 w 12192000"/>
              <a:gd name="connsiteY1" fmla="*/ 3049201 h 6858000"/>
              <a:gd name="connsiteX2" fmla="*/ 954990 w 12192000"/>
              <a:gd name="connsiteY2" fmla="*/ 3317710 h 6858000"/>
              <a:gd name="connsiteX3" fmla="*/ 954990 w 12192000"/>
              <a:gd name="connsiteY3" fmla="*/ 6057900 h 6858000"/>
              <a:gd name="connsiteX4" fmla="*/ 5334000 w 12192000"/>
              <a:gd name="connsiteY4" fmla="*/ 6057900 h 6858000"/>
              <a:gd name="connsiteX5" fmla="*/ 5334000 w 12192000"/>
              <a:gd name="connsiteY5" fmla="*/ 3049201 h 6858000"/>
              <a:gd name="connsiteX6" fmla="*/ 3144755 w 12192000"/>
              <a:gd name="connsiteY6" fmla="*/ 859953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3144236" y="859953"/>
                </a:moveTo>
                <a:cubicBezTo>
                  <a:pt x="1935127" y="859953"/>
                  <a:pt x="954990" y="1840119"/>
                  <a:pt x="954990" y="3049201"/>
                </a:cubicBezTo>
                <a:lnTo>
                  <a:pt x="954990" y="3317710"/>
                </a:lnTo>
                <a:lnTo>
                  <a:pt x="954990" y="6057900"/>
                </a:lnTo>
                <a:lnTo>
                  <a:pt x="5334000" y="6057900"/>
                </a:lnTo>
                <a:lnTo>
                  <a:pt x="5334000" y="3049201"/>
                </a:lnTo>
                <a:cubicBezTo>
                  <a:pt x="5334000" y="1840119"/>
                  <a:pt x="4353860" y="859953"/>
                  <a:pt x="3144755" y="859953"/>
                </a:cubicBezTo>
                <a:close/>
                <a:moveTo>
                  <a:pt x="0" y="0"/>
                </a:moveTo>
                <a:lnTo>
                  <a:pt x="12192000" y="0"/>
                </a:lnTo>
                <a:lnTo>
                  <a:pt x="12192000"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179705D-256A-1F47-B3E2-2292D224832D}"/>
              </a:ext>
            </a:extLst>
          </p:cNvPr>
          <p:cNvSpPr>
            <a:spLocks noGrp="1"/>
          </p:cNvSpPr>
          <p:nvPr>
            <p:ph type="ctrTitle"/>
          </p:nvPr>
        </p:nvSpPr>
        <p:spPr>
          <a:xfrm>
            <a:off x="5985663" y="1161232"/>
            <a:ext cx="5004176" cy="2485479"/>
          </a:xfrm>
        </p:spPr>
        <p:txBody>
          <a:bodyPr anchor="b">
            <a:normAutofit/>
          </a:bodyPr>
          <a:lstStyle/>
          <a:p>
            <a:r>
              <a:rPr lang="es-MX" dirty="0">
                <a:solidFill>
                  <a:srgbClr val="FFFFFF"/>
                </a:solidFill>
              </a:rPr>
              <a:t>CÍRCULO BÍBLICO</a:t>
            </a:r>
            <a:br>
              <a:rPr lang="es-MX" dirty="0">
                <a:solidFill>
                  <a:srgbClr val="FFFFFF"/>
                </a:solidFill>
              </a:rPr>
            </a:br>
            <a:endParaRPr lang="es-MX" dirty="0">
              <a:solidFill>
                <a:srgbClr val="FFFFFF"/>
              </a:solidFill>
            </a:endParaRPr>
          </a:p>
        </p:txBody>
      </p:sp>
      <p:sp>
        <p:nvSpPr>
          <p:cNvPr id="3" name="Subtítulo 2">
            <a:extLst>
              <a:ext uri="{FF2B5EF4-FFF2-40B4-BE49-F238E27FC236}">
                <a16:creationId xmlns:a16="http://schemas.microsoft.com/office/drawing/2014/main" id="{787C2762-3BCB-4044-9238-D57C7FE7E190}"/>
              </a:ext>
            </a:extLst>
          </p:cNvPr>
          <p:cNvSpPr>
            <a:spLocks noGrp="1"/>
          </p:cNvSpPr>
          <p:nvPr>
            <p:ph type="subTitle" idx="1"/>
          </p:nvPr>
        </p:nvSpPr>
        <p:spPr>
          <a:xfrm>
            <a:off x="6683004" y="4993240"/>
            <a:ext cx="3694048" cy="1137107"/>
          </a:xfrm>
        </p:spPr>
        <p:txBody>
          <a:bodyPr anchor="b">
            <a:normAutofit fontScale="92500" lnSpcReduction="20000"/>
          </a:bodyPr>
          <a:lstStyle/>
          <a:p>
            <a:pPr algn="ctr"/>
            <a:r>
              <a:rPr lang="es-MX" sz="2000" b="1" dirty="0">
                <a:solidFill>
                  <a:srgbClr val="FFFFFF"/>
                </a:solidFill>
              </a:rPr>
              <a:t>TEMA 1 LA VIÑA DE NABOT</a:t>
            </a:r>
          </a:p>
          <a:p>
            <a:pPr algn="ctr"/>
            <a:r>
              <a:rPr lang="es-MX" sz="2000" b="1" dirty="0">
                <a:solidFill>
                  <a:srgbClr val="FFFFFF"/>
                </a:solidFill>
              </a:rPr>
              <a:t>1 RE  21</a:t>
            </a:r>
          </a:p>
        </p:txBody>
      </p:sp>
      <p:cxnSp>
        <p:nvCxnSpPr>
          <p:cNvPr id="13" name="Straight Connector 12">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9851" y="4003443"/>
            <a:ext cx="0" cy="2054457"/>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4E82A7C1-0CE0-234B-BFEC-9AFE0DEAA2E1}"/>
              </a:ext>
            </a:extLst>
          </p:cNvPr>
          <p:cNvPicPr>
            <a:picLocks noChangeAspect="1"/>
          </p:cNvPicPr>
          <p:nvPr/>
        </p:nvPicPr>
        <p:blipFill>
          <a:blip r:embed="rId3"/>
          <a:stretch>
            <a:fillRect/>
          </a:stretch>
        </p:blipFill>
        <p:spPr>
          <a:xfrm>
            <a:off x="8701583" y="47667"/>
            <a:ext cx="3675772" cy="2848206"/>
          </a:xfrm>
          <a:prstGeom prst="rect">
            <a:avLst/>
          </a:prstGeom>
        </p:spPr>
      </p:pic>
    </p:spTree>
    <p:extLst>
      <p:ext uri="{BB962C8B-B14F-4D97-AF65-F5344CB8AC3E}">
        <p14:creationId xmlns:p14="http://schemas.microsoft.com/office/powerpoint/2010/main" val="151937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F00424-B1CA-4642-B462-93143A86AD66}"/>
              </a:ext>
            </a:extLst>
          </p:cNvPr>
          <p:cNvSpPr>
            <a:spLocks noGrp="1"/>
          </p:cNvSpPr>
          <p:nvPr>
            <p:ph type="title"/>
          </p:nvPr>
        </p:nvSpPr>
        <p:spPr>
          <a:xfrm>
            <a:off x="3886208" y="1033559"/>
            <a:ext cx="4555059" cy="3097662"/>
          </a:xfrm>
        </p:spPr>
        <p:txBody>
          <a:bodyPr vert="horz" lIns="91440" tIns="45720" rIns="91440" bIns="45720" rtlCol="0">
            <a:normAutofit/>
          </a:bodyPr>
          <a:lstStyle/>
          <a:p>
            <a:pPr algn="ctr"/>
            <a:r>
              <a:rPr lang="en-US" sz="6000" dirty="0"/>
              <a:t>1 y 2 DE MACABEOS</a:t>
            </a:r>
            <a:br>
              <a:rPr lang="en-US" sz="6000" dirty="0"/>
            </a:br>
            <a:r>
              <a:rPr lang="en-US" sz="6000" dirty="0"/>
              <a:t>1M 	2M</a:t>
            </a:r>
          </a:p>
        </p:txBody>
      </p:sp>
      <p:pic>
        <p:nvPicPr>
          <p:cNvPr id="5" name="Marcador de contenido 4">
            <a:extLst>
              <a:ext uri="{FF2B5EF4-FFF2-40B4-BE49-F238E27FC236}">
                <a16:creationId xmlns:a16="http://schemas.microsoft.com/office/drawing/2014/main" id="{CDD1E61A-1F8C-864E-9E2E-FD5F970476E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652" r="27861" b="-1"/>
          <a:stretch/>
        </p:blipFill>
        <p:spPr>
          <a:xfrm>
            <a:off x="-5338" y="10"/>
            <a:ext cx="3124201" cy="6868449"/>
          </a:xfrm>
          <a:prstGeom prst="rect">
            <a:avLst/>
          </a:prstGeom>
        </p:spPr>
      </p:pic>
      <p:cxnSp>
        <p:nvCxnSpPr>
          <p:cNvPr id="27" name="Straight Connector 26">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6200" y="2405670"/>
            <a:ext cx="0" cy="365223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C3CB695D-7DFA-DA4B-BE49-708CFF4E49C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574" r="-2" b="13121"/>
          <a:stretch/>
        </p:blipFill>
        <p:spPr>
          <a:xfrm>
            <a:off x="8300106" y="2693436"/>
            <a:ext cx="2983188" cy="3364464"/>
          </a:xfrm>
          <a:custGeom>
            <a:avLst/>
            <a:gdLst/>
            <a:ahLst/>
            <a:cxnLst/>
            <a:rect l="l" t="t" r="r" b="b"/>
            <a:pathLst>
              <a:path w="2983188" h="3364464">
                <a:moveTo>
                  <a:pt x="1491417" y="0"/>
                </a:moveTo>
                <a:lnTo>
                  <a:pt x="1491771" y="0"/>
                </a:lnTo>
                <a:cubicBezTo>
                  <a:pt x="2315470" y="0"/>
                  <a:pt x="2983188" y="667735"/>
                  <a:pt x="2983188" y="1491419"/>
                </a:cubicBezTo>
                <a:lnTo>
                  <a:pt x="2983188" y="1611678"/>
                </a:lnTo>
                <a:lnTo>
                  <a:pt x="2983188" y="3364464"/>
                </a:lnTo>
                <a:lnTo>
                  <a:pt x="0" y="3364464"/>
                </a:lnTo>
                <a:lnTo>
                  <a:pt x="0" y="1491419"/>
                </a:lnTo>
                <a:cubicBezTo>
                  <a:pt x="0" y="667735"/>
                  <a:pt x="667716" y="0"/>
                  <a:pt x="1491417" y="0"/>
                </a:cubicBezTo>
                <a:close/>
              </a:path>
            </a:pathLst>
          </a:custGeom>
        </p:spPr>
      </p:pic>
    </p:spTree>
    <p:extLst>
      <p:ext uri="{BB962C8B-B14F-4D97-AF65-F5344CB8AC3E}">
        <p14:creationId xmlns:p14="http://schemas.microsoft.com/office/powerpoint/2010/main" val="117136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EC877D-5CFA-4D4A-9E15-565C623EFF9A}"/>
              </a:ext>
            </a:extLst>
          </p:cNvPr>
          <p:cNvSpPr>
            <a:spLocks noGrp="1"/>
          </p:cNvSpPr>
          <p:nvPr>
            <p:ph type="title"/>
          </p:nvPr>
        </p:nvSpPr>
        <p:spPr>
          <a:xfrm>
            <a:off x="829876" y="1506072"/>
            <a:ext cx="4979254" cy="3779457"/>
          </a:xfrm>
        </p:spPr>
        <p:txBody>
          <a:bodyPr vert="horz" lIns="91440" tIns="45720" rIns="91440" bIns="45720" rtlCol="0" anchor="b">
            <a:normAutofit/>
          </a:bodyPr>
          <a:lstStyle/>
          <a:p>
            <a:pPr algn="ctr"/>
            <a:r>
              <a:rPr lang="en-US" sz="4800" dirty="0"/>
              <a:t>LIBROS SAPIENCIALES (7)</a:t>
            </a:r>
          </a:p>
        </p:txBody>
      </p:sp>
      <p:pic>
        <p:nvPicPr>
          <p:cNvPr id="7" name="Graphic 6" descr="Libros">
            <a:extLst>
              <a:ext uri="{FF2B5EF4-FFF2-40B4-BE49-F238E27FC236}">
                <a16:creationId xmlns:a16="http://schemas.microsoft.com/office/drawing/2014/main" id="{882B995F-10AE-4781-B5DF-18B0777285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3399" y="876308"/>
            <a:ext cx="4304764" cy="4304764"/>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92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26308F-7CFD-E344-B68F-6564D47722FA}"/>
              </a:ext>
            </a:extLst>
          </p:cNvPr>
          <p:cNvSpPr>
            <a:spLocks noGrp="1"/>
          </p:cNvSpPr>
          <p:nvPr>
            <p:ph type="title"/>
          </p:nvPr>
        </p:nvSpPr>
        <p:spPr>
          <a:xfrm>
            <a:off x="829876" y="1506072"/>
            <a:ext cx="4979254" cy="3779457"/>
          </a:xfrm>
        </p:spPr>
        <p:txBody>
          <a:bodyPr vert="horz" lIns="91440" tIns="45720" rIns="91440" bIns="45720" rtlCol="0" anchor="b">
            <a:normAutofit/>
          </a:bodyPr>
          <a:lstStyle/>
          <a:p>
            <a:r>
              <a:rPr lang="en-US" sz="4800" dirty="0"/>
              <a:t>JOB </a:t>
            </a:r>
            <a:r>
              <a:rPr lang="en-US" sz="2400" dirty="0"/>
              <a:t>COME</a:t>
            </a:r>
            <a:r>
              <a:rPr lang="en-US" sz="4800" dirty="0"/>
              <a:t> SAL</a:t>
            </a:r>
            <a:r>
              <a:rPr lang="en-US" sz="2800" dirty="0"/>
              <a:t>MÓN</a:t>
            </a:r>
            <a:r>
              <a:rPr lang="en-US" sz="4800" dirty="0"/>
              <a:t>, PRO</a:t>
            </a:r>
            <a:r>
              <a:rPr lang="en-US" sz="2000" dirty="0"/>
              <a:t>VECHO…</a:t>
            </a:r>
            <a:endParaRPr lang="en-US" sz="4800" dirty="0"/>
          </a:p>
        </p:txBody>
      </p:sp>
      <p:pic>
        <p:nvPicPr>
          <p:cNvPr id="5" name="Marcador de contenido 4">
            <a:extLst>
              <a:ext uri="{FF2B5EF4-FFF2-40B4-BE49-F238E27FC236}">
                <a16:creationId xmlns:a16="http://schemas.microsoft.com/office/drawing/2014/main" id="{65F5F823-8AB3-3E48-AC67-8AAB953E520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557553" y="1460468"/>
            <a:ext cx="4716457" cy="3136443"/>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76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3750D-CB77-AE4E-87BF-C8DEF46364D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6E1D102-1B85-5545-B8A8-8696E221070F}"/>
              </a:ext>
            </a:extLst>
          </p:cNvPr>
          <p:cNvSpPr>
            <a:spLocks noGrp="1"/>
          </p:cNvSpPr>
          <p:nvPr>
            <p:ph sz="half" idx="1"/>
          </p:nvPr>
        </p:nvSpPr>
        <p:spPr/>
        <p:txBody>
          <a:bodyPr>
            <a:normAutofit fontScale="92500"/>
          </a:bodyPr>
          <a:lstStyle/>
          <a:p>
            <a:r>
              <a:rPr lang="es-MX" sz="6000" dirty="0"/>
              <a:t>JOB</a:t>
            </a:r>
          </a:p>
          <a:p>
            <a:r>
              <a:rPr lang="es-MX" sz="6000" dirty="0"/>
              <a:t>SALMOS</a:t>
            </a:r>
          </a:p>
          <a:p>
            <a:r>
              <a:rPr lang="es-MX" sz="6000" dirty="0"/>
              <a:t>PROVERBIOS </a:t>
            </a:r>
          </a:p>
          <a:p>
            <a:endParaRPr lang="es-MX" sz="6000" dirty="0"/>
          </a:p>
        </p:txBody>
      </p:sp>
      <p:sp>
        <p:nvSpPr>
          <p:cNvPr id="4" name="Marcador de contenido 3">
            <a:extLst>
              <a:ext uri="{FF2B5EF4-FFF2-40B4-BE49-F238E27FC236}">
                <a16:creationId xmlns:a16="http://schemas.microsoft.com/office/drawing/2014/main" id="{B5142190-CF00-1848-A008-AF109EF3C63E}"/>
              </a:ext>
            </a:extLst>
          </p:cNvPr>
          <p:cNvSpPr>
            <a:spLocks noGrp="1"/>
          </p:cNvSpPr>
          <p:nvPr>
            <p:ph sz="half" idx="2"/>
          </p:nvPr>
        </p:nvSpPr>
        <p:spPr/>
        <p:txBody>
          <a:bodyPr>
            <a:normAutofit fontScale="92500"/>
          </a:bodyPr>
          <a:lstStyle/>
          <a:p>
            <a:r>
              <a:rPr lang="es-MX" sz="5600" dirty="0"/>
              <a:t>Jb</a:t>
            </a:r>
          </a:p>
          <a:p>
            <a:r>
              <a:rPr lang="es-MX" sz="5600" dirty="0"/>
              <a:t>Sal</a:t>
            </a:r>
          </a:p>
          <a:p>
            <a:r>
              <a:rPr lang="es-MX" sz="5600" dirty="0"/>
              <a:t>Pr</a:t>
            </a:r>
          </a:p>
          <a:p>
            <a:endParaRPr lang="es-MX" sz="5600" dirty="0"/>
          </a:p>
        </p:txBody>
      </p:sp>
    </p:spTree>
    <p:extLst>
      <p:ext uri="{BB962C8B-B14F-4D97-AF65-F5344CB8AC3E}">
        <p14:creationId xmlns:p14="http://schemas.microsoft.com/office/powerpoint/2010/main" val="326106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AB68BD1-41AC-AB4A-A460-371DA490E359}"/>
              </a:ext>
            </a:extLst>
          </p:cNvPr>
          <p:cNvSpPr>
            <a:spLocks noGrp="1"/>
          </p:cNvSpPr>
          <p:nvPr>
            <p:ph type="title"/>
          </p:nvPr>
        </p:nvSpPr>
        <p:spPr>
          <a:xfrm>
            <a:off x="1239547" y="3045973"/>
            <a:ext cx="4569407" cy="2355760"/>
          </a:xfrm>
        </p:spPr>
        <p:txBody>
          <a:bodyPr>
            <a:normAutofit fontScale="90000"/>
          </a:bodyPr>
          <a:lstStyle/>
          <a:p>
            <a:pPr algn="ctr">
              <a:lnSpc>
                <a:spcPct val="90000"/>
              </a:lnSpc>
            </a:pPr>
            <a:r>
              <a:rPr lang="es-MX" sz="2200" dirty="0"/>
              <a:t>EN LA </a:t>
            </a:r>
            <a:r>
              <a:rPr lang="es-MX" dirty="0"/>
              <a:t>ECLESIAS CANTAN SABIOS </a:t>
            </a:r>
            <a:r>
              <a:rPr lang="es-MX" sz="2000" dirty="0"/>
              <a:t>EN LA </a:t>
            </a:r>
            <a:r>
              <a:rPr lang="es-MX" dirty="0"/>
              <a:t>ECLESIA…</a:t>
            </a:r>
          </a:p>
        </p:txBody>
      </p:sp>
      <p:cxnSp>
        <p:nvCxnSpPr>
          <p:cNvPr id="14" name="Straight Connector 1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AB4C208A-9A77-3D4F-B29D-B9888A0B266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936" r="11436" b="-1"/>
          <a:stretch/>
        </p:blipFill>
        <p:spPr>
          <a:xfrm>
            <a:off x="6096000" y="-16591"/>
            <a:ext cx="6107073" cy="6874591"/>
          </a:xfrm>
          <a:prstGeom prst="rect">
            <a:avLst/>
          </a:prstGeom>
        </p:spPr>
      </p:pic>
    </p:spTree>
    <p:extLst>
      <p:ext uri="{BB962C8B-B14F-4D97-AF65-F5344CB8AC3E}">
        <p14:creationId xmlns:p14="http://schemas.microsoft.com/office/powerpoint/2010/main" val="377744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D99E05-9BB7-424F-BC4D-B80EB878662B}"/>
              </a:ext>
            </a:extLst>
          </p:cNvPr>
          <p:cNvSpPr>
            <a:spLocks noGrp="1"/>
          </p:cNvSpPr>
          <p:nvPr>
            <p:ph sz="half" idx="1"/>
          </p:nvPr>
        </p:nvSpPr>
        <p:spPr/>
        <p:txBody>
          <a:bodyPr>
            <a:normAutofit/>
          </a:bodyPr>
          <a:lstStyle/>
          <a:p>
            <a:r>
              <a:rPr lang="es-MX" sz="3600" dirty="0"/>
              <a:t>ECLESIASTÉS</a:t>
            </a:r>
          </a:p>
          <a:p>
            <a:r>
              <a:rPr lang="es-MX" sz="3600" dirty="0"/>
              <a:t>CANTAR DE LOS CANTARES</a:t>
            </a:r>
          </a:p>
          <a:p>
            <a:r>
              <a:rPr lang="es-MX" sz="3600" dirty="0"/>
              <a:t>SABIDURIA</a:t>
            </a:r>
          </a:p>
          <a:p>
            <a:r>
              <a:rPr lang="es-MX" sz="3600" dirty="0"/>
              <a:t>ECLESIÁSTICO</a:t>
            </a:r>
          </a:p>
          <a:p>
            <a:endParaRPr lang="es-MX" sz="3600" dirty="0"/>
          </a:p>
        </p:txBody>
      </p:sp>
      <p:sp>
        <p:nvSpPr>
          <p:cNvPr id="4" name="Marcador de contenido 3">
            <a:extLst>
              <a:ext uri="{FF2B5EF4-FFF2-40B4-BE49-F238E27FC236}">
                <a16:creationId xmlns:a16="http://schemas.microsoft.com/office/drawing/2014/main" id="{B5559808-40CF-3841-90C0-33FCDE72E42E}"/>
              </a:ext>
            </a:extLst>
          </p:cNvPr>
          <p:cNvSpPr>
            <a:spLocks noGrp="1"/>
          </p:cNvSpPr>
          <p:nvPr>
            <p:ph sz="half" idx="2"/>
          </p:nvPr>
        </p:nvSpPr>
        <p:spPr/>
        <p:txBody>
          <a:bodyPr>
            <a:normAutofit/>
          </a:bodyPr>
          <a:lstStyle/>
          <a:p>
            <a:r>
              <a:rPr lang="es-MX" sz="3600" dirty="0"/>
              <a:t>(Qohelet) Qo</a:t>
            </a:r>
          </a:p>
          <a:p>
            <a:r>
              <a:rPr lang="es-MX" sz="3600" dirty="0"/>
              <a:t>Ct</a:t>
            </a:r>
          </a:p>
          <a:p>
            <a:endParaRPr lang="es-MX" sz="3600" dirty="0"/>
          </a:p>
          <a:p>
            <a:r>
              <a:rPr lang="es-MX" sz="3600" dirty="0"/>
              <a:t>Sb</a:t>
            </a:r>
          </a:p>
          <a:p>
            <a:r>
              <a:rPr lang="es-MX" sz="3600" dirty="0"/>
              <a:t>(Sirácida) Si</a:t>
            </a:r>
          </a:p>
        </p:txBody>
      </p:sp>
    </p:spTree>
    <p:extLst>
      <p:ext uri="{BB962C8B-B14F-4D97-AF65-F5344CB8AC3E}">
        <p14:creationId xmlns:p14="http://schemas.microsoft.com/office/powerpoint/2010/main" val="367743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76C921-1016-C045-AA0A-D1D010C2F880}"/>
              </a:ext>
            </a:extLst>
          </p:cNvPr>
          <p:cNvSpPr>
            <a:spLocks noGrp="1"/>
          </p:cNvSpPr>
          <p:nvPr>
            <p:ph type="title"/>
          </p:nvPr>
        </p:nvSpPr>
        <p:spPr>
          <a:xfrm>
            <a:off x="764593" y="895440"/>
            <a:ext cx="5449936" cy="4201493"/>
          </a:xfrm>
        </p:spPr>
        <p:txBody>
          <a:bodyPr>
            <a:normAutofit/>
          </a:bodyPr>
          <a:lstStyle/>
          <a:p>
            <a:pPr algn="ctr"/>
            <a:r>
              <a:rPr lang="es-MX" sz="6000" dirty="0"/>
              <a:t>LIBROS PROFÉTICOS</a:t>
            </a:r>
            <a:br>
              <a:rPr lang="es-MX" sz="6000" dirty="0"/>
            </a:br>
            <a:r>
              <a:rPr lang="es-MX" sz="6000" dirty="0"/>
              <a:t>(18)</a:t>
            </a:r>
          </a:p>
        </p:txBody>
      </p:sp>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661E7E2A-5961-624B-8483-EC82A608B9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740" b="-3"/>
          <a:stretch/>
        </p:blipFill>
        <p:spPr>
          <a:xfrm>
            <a:off x="6096000" y="-16591"/>
            <a:ext cx="6107073" cy="6874591"/>
          </a:xfrm>
          <a:prstGeom prst="rect">
            <a:avLst/>
          </a:prstGeom>
        </p:spPr>
      </p:pic>
      <p:sp>
        <p:nvSpPr>
          <p:cNvPr id="6" name="CuadroTexto 5">
            <a:extLst>
              <a:ext uri="{FF2B5EF4-FFF2-40B4-BE49-F238E27FC236}">
                <a16:creationId xmlns:a16="http://schemas.microsoft.com/office/drawing/2014/main" id="{055502F6-833F-B84B-8F4F-2037E7B49127}"/>
              </a:ext>
            </a:extLst>
          </p:cNvPr>
          <p:cNvSpPr txBox="1"/>
          <p:nvPr/>
        </p:nvSpPr>
        <p:spPr>
          <a:xfrm>
            <a:off x="9775806" y="6657945"/>
            <a:ext cx="2427267"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ast.wikipedia.org/wiki/Isa%C3%ADes_(profeta)">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Tree>
    <p:extLst>
      <p:ext uri="{BB962C8B-B14F-4D97-AF65-F5344CB8AC3E}">
        <p14:creationId xmlns:p14="http://schemas.microsoft.com/office/powerpoint/2010/main" val="99265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D9C78C-4B53-DB42-84BB-D59D086C62AE}"/>
              </a:ext>
            </a:extLst>
          </p:cNvPr>
          <p:cNvSpPr>
            <a:spLocks noGrp="1"/>
          </p:cNvSpPr>
          <p:nvPr>
            <p:ph type="title"/>
          </p:nvPr>
        </p:nvSpPr>
        <p:spPr>
          <a:xfrm>
            <a:off x="414938" y="974878"/>
            <a:ext cx="4979254" cy="3779457"/>
          </a:xfrm>
        </p:spPr>
        <p:txBody>
          <a:bodyPr vert="horz" lIns="91440" tIns="45720" rIns="91440" bIns="45720" rtlCol="0" anchor="b">
            <a:normAutofit/>
          </a:bodyPr>
          <a:lstStyle/>
          <a:p>
            <a:pPr algn="ctr">
              <a:lnSpc>
                <a:spcPct val="90000"/>
              </a:lnSpc>
            </a:pPr>
            <a:r>
              <a:rPr lang="en-US" dirty="0"/>
              <a:t>ISAÍAS Y JEREMÍAS LAMENTAN </a:t>
            </a:r>
            <a:br>
              <a:rPr lang="en-US" dirty="0"/>
            </a:br>
            <a:r>
              <a:rPr lang="en-US" dirty="0"/>
              <a:t>BA-</a:t>
            </a:r>
            <a:r>
              <a:rPr lang="en-US" sz="3200" dirty="0"/>
              <a:t>RRER</a:t>
            </a:r>
            <a:r>
              <a:rPr lang="en-US" dirty="0"/>
              <a:t> </a:t>
            </a:r>
            <a:br>
              <a:rPr lang="en-US" dirty="0"/>
            </a:br>
            <a:r>
              <a:rPr lang="en-US" dirty="0"/>
              <a:t>EZ-</a:t>
            </a:r>
            <a:r>
              <a:rPr lang="en-US" sz="2800" dirty="0"/>
              <a:t>QUE</a:t>
            </a:r>
            <a:r>
              <a:rPr lang="en-US" dirty="0"/>
              <a:t> DA </a:t>
            </a:r>
            <a:r>
              <a:rPr lang="en-US" sz="1800" dirty="0"/>
              <a:t>ALERGIA</a:t>
            </a:r>
            <a:endParaRPr lang="en-US" dirty="0"/>
          </a:p>
        </p:txBody>
      </p:sp>
      <p:pic>
        <p:nvPicPr>
          <p:cNvPr id="5" name="Marcador de contenido 4">
            <a:extLst>
              <a:ext uri="{FF2B5EF4-FFF2-40B4-BE49-F238E27FC236}">
                <a16:creationId xmlns:a16="http://schemas.microsoft.com/office/drawing/2014/main" id="{7CB346E9-A574-7B49-AF5B-298330C08D6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809130" y="746516"/>
            <a:ext cx="5773269" cy="4233983"/>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62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480F4-A515-8544-919E-BC5D56A28331}"/>
              </a:ext>
            </a:extLst>
          </p:cNvPr>
          <p:cNvSpPr>
            <a:spLocks noGrp="1"/>
          </p:cNvSpPr>
          <p:nvPr>
            <p:ph type="title"/>
          </p:nvPr>
        </p:nvSpPr>
        <p:spPr/>
        <p:txBody>
          <a:bodyPr>
            <a:normAutofit fontScale="90000"/>
          </a:bodyPr>
          <a:lstStyle/>
          <a:p>
            <a:pPr algn="ctr"/>
            <a:r>
              <a:rPr lang="es-MX" sz="6600" b="1" dirty="0"/>
              <a:t>6 PROFETAS MAYORES</a:t>
            </a:r>
          </a:p>
        </p:txBody>
      </p:sp>
      <p:sp>
        <p:nvSpPr>
          <p:cNvPr id="3" name="Marcador de contenido 2">
            <a:extLst>
              <a:ext uri="{FF2B5EF4-FFF2-40B4-BE49-F238E27FC236}">
                <a16:creationId xmlns:a16="http://schemas.microsoft.com/office/drawing/2014/main" id="{129B56BA-457F-9044-8F47-1F5713184FD9}"/>
              </a:ext>
            </a:extLst>
          </p:cNvPr>
          <p:cNvSpPr>
            <a:spLocks noGrp="1"/>
          </p:cNvSpPr>
          <p:nvPr>
            <p:ph sz="half" idx="1"/>
          </p:nvPr>
        </p:nvSpPr>
        <p:spPr/>
        <p:txBody>
          <a:bodyPr>
            <a:normAutofit fontScale="92500" lnSpcReduction="20000"/>
          </a:bodyPr>
          <a:lstStyle/>
          <a:p>
            <a:r>
              <a:rPr lang="es-MX" sz="3600" dirty="0"/>
              <a:t>ISAÍAS</a:t>
            </a:r>
          </a:p>
          <a:p>
            <a:r>
              <a:rPr lang="es-MX" sz="3600" dirty="0"/>
              <a:t>JEREMÍAS</a:t>
            </a:r>
          </a:p>
          <a:p>
            <a:r>
              <a:rPr lang="es-MX" sz="3600" dirty="0"/>
              <a:t>LAMENTACIONES</a:t>
            </a:r>
          </a:p>
          <a:p>
            <a:r>
              <a:rPr lang="es-MX" sz="3600" dirty="0"/>
              <a:t>BARUC</a:t>
            </a:r>
          </a:p>
          <a:p>
            <a:r>
              <a:rPr lang="es-MX" sz="3600" dirty="0"/>
              <a:t>EZEQUIEL</a:t>
            </a:r>
          </a:p>
          <a:p>
            <a:r>
              <a:rPr lang="es-MX" sz="3600" dirty="0"/>
              <a:t>DANIEL </a:t>
            </a:r>
          </a:p>
        </p:txBody>
      </p:sp>
      <p:sp>
        <p:nvSpPr>
          <p:cNvPr id="4" name="Marcador de contenido 3">
            <a:extLst>
              <a:ext uri="{FF2B5EF4-FFF2-40B4-BE49-F238E27FC236}">
                <a16:creationId xmlns:a16="http://schemas.microsoft.com/office/drawing/2014/main" id="{8BC0DDD5-E362-8F45-8681-B5DADCA6C0B5}"/>
              </a:ext>
            </a:extLst>
          </p:cNvPr>
          <p:cNvSpPr>
            <a:spLocks noGrp="1"/>
          </p:cNvSpPr>
          <p:nvPr>
            <p:ph sz="half" idx="2"/>
          </p:nvPr>
        </p:nvSpPr>
        <p:spPr/>
        <p:txBody>
          <a:bodyPr>
            <a:normAutofit fontScale="92500" lnSpcReduction="20000"/>
          </a:bodyPr>
          <a:lstStyle/>
          <a:p>
            <a:r>
              <a:rPr lang="es-MX" sz="3300" dirty="0"/>
              <a:t>Is</a:t>
            </a:r>
          </a:p>
          <a:p>
            <a:r>
              <a:rPr lang="es-MX" sz="3300" dirty="0"/>
              <a:t>Jr</a:t>
            </a:r>
          </a:p>
          <a:p>
            <a:r>
              <a:rPr lang="es-MX" sz="3300" dirty="0"/>
              <a:t>Lm </a:t>
            </a:r>
          </a:p>
          <a:p>
            <a:r>
              <a:rPr lang="es-MX" sz="3300" dirty="0"/>
              <a:t>Ba</a:t>
            </a:r>
          </a:p>
          <a:p>
            <a:r>
              <a:rPr lang="es-MX" sz="3300" dirty="0"/>
              <a:t>Ez</a:t>
            </a:r>
          </a:p>
          <a:p>
            <a:r>
              <a:rPr lang="es-MX" sz="3300" dirty="0"/>
              <a:t>Dn</a:t>
            </a:r>
          </a:p>
          <a:p>
            <a:endParaRPr lang="es-MX" sz="3300" dirty="0"/>
          </a:p>
          <a:p>
            <a:endParaRPr lang="es-MX" sz="3300" dirty="0"/>
          </a:p>
        </p:txBody>
      </p:sp>
    </p:spTree>
    <p:extLst>
      <p:ext uri="{BB962C8B-B14F-4D97-AF65-F5344CB8AC3E}">
        <p14:creationId xmlns:p14="http://schemas.microsoft.com/office/powerpoint/2010/main" val="3547524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CC7F7-046E-4145-9246-A0F7D44AC278}"/>
              </a:ext>
            </a:extLst>
          </p:cNvPr>
          <p:cNvSpPr>
            <a:spLocks noGrp="1"/>
          </p:cNvSpPr>
          <p:nvPr>
            <p:ph type="title"/>
          </p:nvPr>
        </p:nvSpPr>
        <p:spPr/>
        <p:txBody>
          <a:bodyPr>
            <a:normAutofit fontScale="90000"/>
          </a:bodyPr>
          <a:lstStyle/>
          <a:p>
            <a:pPr algn="ctr"/>
            <a:r>
              <a:rPr lang="es-MX" sz="6600" dirty="0"/>
              <a:t>12 PROFETAS MENORES</a:t>
            </a:r>
          </a:p>
        </p:txBody>
      </p:sp>
      <p:sp>
        <p:nvSpPr>
          <p:cNvPr id="3" name="Marcador de contenido 2">
            <a:extLst>
              <a:ext uri="{FF2B5EF4-FFF2-40B4-BE49-F238E27FC236}">
                <a16:creationId xmlns:a16="http://schemas.microsoft.com/office/drawing/2014/main" id="{1515C2AF-803A-1244-8935-0497D1D8EDD3}"/>
              </a:ext>
            </a:extLst>
          </p:cNvPr>
          <p:cNvSpPr>
            <a:spLocks noGrp="1"/>
          </p:cNvSpPr>
          <p:nvPr>
            <p:ph idx="1"/>
          </p:nvPr>
        </p:nvSpPr>
        <p:spPr/>
        <p:txBody>
          <a:bodyPr>
            <a:normAutofit lnSpcReduction="10000"/>
          </a:bodyPr>
          <a:lstStyle/>
          <a:p>
            <a:r>
              <a:rPr lang="es-MX" sz="11500" dirty="0"/>
              <a:t>OSEA </a:t>
            </a:r>
            <a:r>
              <a:rPr lang="es-MX" sz="5800" dirty="0"/>
              <a:t>QUE</a:t>
            </a:r>
            <a:r>
              <a:rPr lang="es-MX" sz="11500" dirty="0"/>
              <a:t> JOEL AMA </a:t>
            </a:r>
            <a:r>
              <a:rPr lang="es-MX" sz="6000" dirty="0"/>
              <a:t>A</a:t>
            </a:r>
            <a:r>
              <a:rPr lang="es-MX" sz="11500" dirty="0"/>
              <a:t> ABDÍAS</a:t>
            </a:r>
          </a:p>
        </p:txBody>
      </p:sp>
    </p:spTree>
    <p:extLst>
      <p:ext uri="{BB962C8B-B14F-4D97-AF65-F5344CB8AC3E}">
        <p14:creationId xmlns:p14="http://schemas.microsoft.com/office/powerpoint/2010/main" val="420976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71C58-7956-BC4B-A625-F1C9261D1694}"/>
              </a:ext>
            </a:extLst>
          </p:cNvPr>
          <p:cNvSpPr>
            <a:spLocks noGrp="1"/>
          </p:cNvSpPr>
          <p:nvPr>
            <p:ph type="title"/>
          </p:nvPr>
        </p:nvSpPr>
        <p:spPr/>
        <p:txBody>
          <a:bodyPr/>
          <a:lstStyle/>
          <a:p>
            <a:pPr algn="ctr"/>
            <a:r>
              <a:rPr lang="es-MX" dirty="0"/>
              <a:t>¿CÓMO VAS CON TU MEMORIA?</a:t>
            </a:r>
          </a:p>
        </p:txBody>
      </p:sp>
      <p:sp>
        <p:nvSpPr>
          <p:cNvPr id="3" name="Marcador de contenido 2">
            <a:extLst>
              <a:ext uri="{FF2B5EF4-FFF2-40B4-BE49-F238E27FC236}">
                <a16:creationId xmlns:a16="http://schemas.microsoft.com/office/drawing/2014/main" id="{F9D6CA3E-3C8A-8B41-BF75-5CCD8EAB8131}"/>
              </a:ext>
            </a:extLst>
          </p:cNvPr>
          <p:cNvSpPr>
            <a:spLocks noGrp="1"/>
          </p:cNvSpPr>
          <p:nvPr>
            <p:ph idx="1"/>
          </p:nvPr>
        </p:nvSpPr>
        <p:spPr/>
        <p:txBody>
          <a:bodyPr>
            <a:normAutofit fontScale="85000" lnSpcReduction="10000"/>
          </a:bodyPr>
          <a:lstStyle/>
          <a:p>
            <a:r>
              <a:rPr lang="es-MX" dirty="0"/>
              <a:t>LOS 46 LIBROS DEL AT</a:t>
            </a:r>
          </a:p>
          <a:p>
            <a:r>
              <a:rPr lang="es-MX" dirty="0"/>
              <a:t> </a:t>
            </a:r>
            <a:r>
              <a:rPr lang="es-MX" b="1" dirty="0"/>
              <a:t>ABREVIATURAS DE LOS LIBROS DE LA SANTA BIBLIA </a:t>
            </a:r>
            <a:endParaRPr lang="es-MX" dirty="0"/>
          </a:p>
          <a:p>
            <a:r>
              <a:rPr lang="es-MX" b="1" dirty="0"/>
              <a:t>Antiguo Testamento Libro Abreviatura </a:t>
            </a:r>
            <a:endParaRPr lang="es-MX" dirty="0"/>
          </a:p>
          <a:p>
            <a:r>
              <a:rPr lang="es-MX" dirty="0"/>
              <a:t>Génesis Gén Éxodo Ex Levítico Lev Números Núm Deuteronomio Dt Josué Jos Jueces Jue 1Samuel 1Sam 2Samuel 2Sam 1Reyes 1Re 2Reyes 2Re 1Crónicas 1Cró 2Crónicas 2Cró Esdras-Nehemías Es-Ne 1Macabeos 1Mac 2Macabeos 2Mac Isaías Is Jeremías Jer Ezequiel Ez Oseas Os Joel Jl Amós Am Abdías Abd Jonás Jon Miqueas Mi Nahúm Na Habacuq Hab Sofonías So Ageo Ag Zacarías Za Malaquías Mal Daniel Da Job Job Proverbios Pro Eclesiastés (Qohelet) Ec-Qo Cantar Cant Rut Rt Lamentaciones Lam Ester Est Tobías Tob Judit Jdt Baruc Ba Sabiduría Sab Sirácida (eclesiástico) Sir Salmos Sal </a:t>
            </a:r>
          </a:p>
          <a:p>
            <a:br>
              <a:rPr lang="es-MX" dirty="0"/>
            </a:br>
            <a:endParaRPr lang="es-MX" dirty="0"/>
          </a:p>
          <a:p>
            <a:endParaRPr lang="es-MX" dirty="0"/>
          </a:p>
        </p:txBody>
      </p:sp>
    </p:spTree>
    <p:extLst>
      <p:ext uri="{BB962C8B-B14F-4D97-AF65-F5344CB8AC3E}">
        <p14:creationId xmlns:p14="http://schemas.microsoft.com/office/powerpoint/2010/main" val="11490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81A68-95B6-CF43-BC13-9B1C32AB88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8AB029D-1DE5-284C-9501-240545E07707}"/>
              </a:ext>
            </a:extLst>
          </p:cNvPr>
          <p:cNvSpPr>
            <a:spLocks noGrp="1"/>
          </p:cNvSpPr>
          <p:nvPr>
            <p:ph idx="1"/>
          </p:nvPr>
        </p:nvSpPr>
        <p:spPr/>
        <p:txBody>
          <a:bodyPr>
            <a:normAutofit fontScale="77500" lnSpcReduction="20000"/>
          </a:bodyPr>
          <a:lstStyle/>
          <a:p>
            <a:pPr algn="ctr"/>
            <a:r>
              <a:rPr lang="es-MX" sz="9600" dirty="0"/>
              <a:t>Y JONÁS MI</a:t>
            </a:r>
            <a:r>
              <a:rPr lang="es-MX" sz="5200" dirty="0"/>
              <a:t>ENTE</a:t>
            </a:r>
            <a:r>
              <a:rPr lang="es-MX" sz="9600" dirty="0"/>
              <a:t> A NAHUM </a:t>
            </a:r>
            <a:r>
              <a:rPr lang="es-MX" sz="4100" dirty="0"/>
              <a:t>PARA</a:t>
            </a:r>
            <a:r>
              <a:rPr lang="es-MX" sz="9600" dirty="0"/>
              <a:t> DA-</a:t>
            </a:r>
            <a:r>
              <a:rPr lang="es-MX" sz="5200" dirty="0"/>
              <a:t>RLE</a:t>
            </a:r>
            <a:r>
              <a:rPr lang="es-MX" sz="9600" dirty="0"/>
              <a:t> </a:t>
            </a:r>
          </a:p>
          <a:p>
            <a:pPr algn="ctr"/>
            <a:r>
              <a:rPr lang="es-MX" sz="9600" dirty="0"/>
              <a:t>HA-</a:t>
            </a:r>
            <a:r>
              <a:rPr lang="es-MX" sz="5200" dirty="0"/>
              <a:t>BAS</a:t>
            </a:r>
            <a:r>
              <a:rPr lang="es-MX" sz="9600" dirty="0"/>
              <a:t> Y SINFONÍAS</a:t>
            </a:r>
          </a:p>
        </p:txBody>
      </p:sp>
    </p:spTree>
    <p:extLst>
      <p:ext uri="{BB962C8B-B14F-4D97-AF65-F5344CB8AC3E}">
        <p14:creationId xmlns:p14="http://schemas.microsoft.com/office/powerpoint/2010/main" val="406527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623AC-9B9C-DB4F-A3D0-810D2463C319}"/>
              </a:ext>
            </a:extLst>
          </p:cNvPr>
          <p:cNvSpPr>
            <a:spLocks noGrp="1"/>
          </p:cNvSpPr>
          <p:nvPr>
            <p:ph type="title"/>
          </p:nvPr>
        </p:nvSpPr>
        <p:spPr/>
        <p:txBody>
          <a:bodyPr/>
          <a:lstStyle/>
          <a:p>
            <a:r>
              <a:rPr lang="es-MX" dirty="0"/>
              <a:t>Y LE CUENTA DE LA</a:t>
            </a:r>
          </a:p>
        </p:txBody>
      </p:sp>
      <p:sp>
        <p:nvSpPr>
          <p:cNvPr id="3" name="Marcador de contenido 2">
            <a:extLst>
              <a:ext uri="{FF2B5EF4-FFF2-40B4-BE49-F238E27FC236}">
                <a16:creationId xmlns:a16="http://schemas.microsoft.com/office/drawing/2014/main" id="{AD3BA887-73AF-9E4E-9BC3-67A69E91922F}"/>
              </a:ext>
            </a:extLst>
          </p:cNvPr>
          <p:cNvSpPr>
            <a:spLocks noGrp="1"/>
          </p:cNvSpPr>
          <p:nvPr>
            <p:ph idx="1"/>
          </p:nvPr>
        </p:nvSpPr>
        <p:spPr/>
        <p:txBody>
          <a:bodyPr>
            <a:normAutofit fontScale="77500" lnSpcReduction="20000"/>
          </a:bodyPr>
          <a:lstStyle/>
          <a:p>
            <a:pPr algn="ctr"/>
            <a:r>
              <a:rPr lang="es-MX" sz="29800" dirty="0"/>
              <a:t>A-Z</a:t>
            </a:r>
          </a:p>
        </p:txBody>
      </p:sp>
    </p:spTree>
    <p:extLst>
      <p:ext uri="{BB962C8B-B14F-4D97-AF65-F5344CB8AC3E}">
        <p14:creationId xmlns:p14="http://schemas.microsoft.com/office/powerpoint/2010/main" val="30726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55C13-9EA3-B349-862A-000486AD7B3A}"/>
              </a:ext>
            </a:extLst>
          </p:cNvPr>
          <p:cNvSpPr>
            <a:spLocks noGrp="1"/>
          </p:cNvSpPr>
          <p:nvPr>
            <p:ph type="title"/>
          </p:nvPr>
        </p:nvSpPr>
        <p:spPr/>
        <p:txBody>
          <a:bodyPr/>
          <a:lstStyle/>
          <a:p>
            <a:pPr algn="ctr"/>
            <a:endParaRPr lang="es-MX" dirty="0"/>
          </a:p>
        </p:txBody>
      </p:sp>
      <p:sp>
        <p:nvSpPr>
          <p:cNvPr id="3" name="Marcador de contenido 2">
            <a:extLst>
              <a:ext uri="{FF2B5EF4-FFF2-40B4-BE49-F238E27FC236}">
                <a16:creationId xmlns:a16="http://schemas.microsoft.com/office/drawing/2014/main" id="{483201F0-B202-654E-971B-81D58924A081}"/>
              </a:ext>
            </a:extLst>
          </p:cNvPr>
          <p:cNvSpPr>
            <a:spLocks noGrp="1"/>
          </p:cNvSpPr>
          <p:nvPr>
            <p:ph idx="1"/>
          </p:nvPr>
        </p:nvSpPr>
        <p:spPr/>
        <p:txBody>
          <a:bodyPr>
            <a:normAutofit fontScale="62500" lnSpcReduction="20000"/>
          </a:bodyPr>
          <a:lstStyle/>
          <a:p>
            <a:r>
              <a:rPr lang="es-MX" sz="19700" dirty="0"/>
              <a:t>MALO, MALO</a:t>
            </a:r>
          </a:p>
          <a:p>
            <a:endParaRPr lang="es-MX" dirty="0"/>
          </a:p>
        </p:txBody>
      </p:sp>
    </p:spTree>
    <p:extLst>
      <p:ext uri="{BB962C8B-B14F-4D97-AF65-F5344CB8AC3E}">
        <p14:creationId xmlns:p14="http://schemas.microsoft.com/office/powerpoint/2010/main" val="427477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D3A047-B4E8-0441-A19F-135A5170F791}"/>
              </a:ext>
            </a:extLst>
          </p:cNvPr>
          <p:cNvSpPr>
            <a:spLocks noGrp="1"/>
          </p:cNvSpPr>
          <p:nvPr>
            <p:ph sz="half" idx="1"/>
          </p:nvPr>
        </p:nvSpPr>
        <p:spPr>
          <a:xfrm>
            <a:off x="848474" y="423333"/>
            <a:ext cx="4970124" cy="5634567"/>
          </a:xfrm>
        </p:spPr>
        <p:txBody>
          <a:bodyPr>
            <a:normAutofit fontScale="92500" lnSpcReduction="10000"/>
          </a:bodyPr>
          <a:lstStyle/>
          <a:p>
            <a:r>
              <a:rPr lang="es-MX" dirty="0"/>
              <a:t>OSEAS</a:t>
            </a:r>
          </a:p>
          <a:p>
            <a:r>
              <a:rPr lang="es-MX" dirty="0"/>
              <a:t>JOEL </a:t>
            </a:r>
          </a:p>
          <a:p>
            <a:r>
              <a:rPr lang="es-MX" dirty="0"/>
              <a:t>AMÓS</a:t>
            </a:r>
          </a:p>
          <a:p>
            <a:r>
              <a:rPr lang="es-MX" dirty="0"/>
              <a:t>ABDÍAS</a:t>
            </a:r>
          </a:p>
          <a:p>
            <a:r>
              <a:rPr lang="es-MX" dirty="0"/>
              <a:t>JONÁS</a:t>
            </a:r>
          </a:p>
          <a:p>
            <a:r>
              <a:rPr lang="es-MX" dirty="0"/>
              <a:t>MIIQUEAS</a:t>
            </a:r>
          </a:p>
          <a:p>
            <a:r>
              <a:rPr lang="es-MX" dirty="0"/>
              <a:t>NAHUM</a:t>
            </a:r>
          </a:p>
          <a:p>
            <a:r>
              <a:rPr lang="es-MX" dirty="0"/>
              <a:t>HABACUC</a:t>
            </a:r>
          </a:p>
          <a:p>
            <a:r>
              <a:rPr lang="es-MX" dirty="0"/>
              <a:t>SOFONÍAS</a:t>
            </a:r>
          </a:p>
          <a:p>
            <a:r>
              <a:rPr lang="es-MX" dirty="0"/>
              <a:t>AGEO</a:t>
            </a:r>
          </a:p>
          <a:p>
            <a:r>
              <a:rPr lang="es-MX" dirty="0"/>
              <a:t>ZACARIAS</a:t>
            </a:r>
          </a:p>
          <a:p>
            <a:r>
              <a:rPr lang="es-MX" dirty="0"/>
              <a:t>MALAQUÍAS</a:t>
            </a:r>
          </a:p>
        </p:txBody>
      </p:sp>
      <p:sp>
        <p:nvSpPr>
          <p:cNvPr id="4" name="Marcador de contenido 3">
            <a:extLst>
              <a:ext uri="{FF2B5EF4-FFF2-40B4-BE49-F238E27FC236}">
                <a16:creationId xmlns:a16="http://schemas.microsoft.com/office/drawing/2014/main" id="{7C655B9F-1713-F243-8C61-258900B0F803}"/>
              </a:ext>
            </a:extLst>
          </p:cNvPr>
          <p:cNvSpPr>
            <a:spLocks noGrp="1"/>
          </p:cNvSpPr>
          <p:nvPr>
            <p:ph sz="half" idx="2"/>
          </p:nvPr>
        </p:nvSpPr>
        <p:spPr>
          <a:xfrm>
            <a:off x="6310899" y="423333"/>
            <a:ext cx="4970124" cy="5634567"/>
          </a:xfrm>
        </p:spPr>
        <p:txBody>
          <a:bodyPr>
            <a:normAutofit fontScale="92500" lnSpcReduction="10000"/>
          </a:bodyPr>
          <a:lstStyle/>
          <a:p>
            <a:r>
              <a:rPr lang="es-MX" dirty="0"/>
              <a:t>Os</a:t>
            </a:r>
          </a:p>
          <a:p>
            <a:r>
              <a:rPr lang="es-MX" dirty="0"/>
              <a:t>Jl</a:t>
            </a:r>
          </a:p>
          <a:p>
            <a:r>
              <a:rPr lang="es-MX" dirty="0"/>
              <a:t>Am</a:t>
            </a:r>
          </a:p>
          <a:p>
            <a:r>
              <a:rPr lang="es-MX" dirty="0"/>
              <a:t>Ab</a:t>
            </a:r>
          </a:p>
          <a:p>
            <a:r>
              <a:rPr lang="es-MX" dirty="0"/>
              <a:t>Jon</a:t>
            </a:r>
          </a:p>
          <a:p>
            <a:r>
              <a:rPr lang="es-MX" dirty="0"/>
              <a:t>Mi</a:t>
            </a:r>
          </a:p>
          <a:p>
            <a:r>
              <a:rPr lang="es-MX" dirty="0"/>
              <a:t>Na</a:t>
            </a:r>
          </a:p>
          <a:p>
            <a:r>
              <a:rPr lang="es-MX" dirty="0"/>
              <a:t>Ha</a:t>
            </a:r>
          </a:p>
          <a:p>
            <a:r>
              <a:rPr lang="es-MX" dirty="0"/>
              <a:t>So</a:t>
            </a:r>
          </a:p>
          <a:p>
            <a:r>
              <a:rPr lang="es-MX" dirty="0"/>
              <a:t>Ag</a:t>
            </a:r>
          </a:p>
          <a:p>
            <a:r>
              <a:rPr lang="es-MX" dirty="0"/>
              <a:t>Za</a:t>
            </a:r>
          </a:p>
          <a:p>
            <a:r>
              <a:rPr lang="es-MX" dirty="0"/>
              <a:t>Ml</a:t>
            </a:r>
          </a:p>
        </p:txBody>
      </p:sp>
    </p:spTree>
    <p:extLst>
      <p:ext uri="{BB962C8B-B14F-4D97-AF65-F5344CB8AC3E}">
        <p14:creationId xmlns:p14="http://schemas.microsoft.com/office/powerpoint/2010/main" val="115802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F4F1B1F-38C9-4BA3-8793-E2B6FC978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0A82C2B-B640-4B39-A4B8-3189B458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990" y="859953"/>
            <a:ext cx="4379010" cy="5197947"/>
          </a:xfrm>
          <a:custGeom>
            <a:avLst/>
            <a:gdLst>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2480538 h 5246128"/>
              <a:gd name="connsiteX4" fmla="*/ 4419600 w 4419600"/>
              <a:gd name="connsiteY4" fmla="*/ 4975131 h 5246128"/>
              <a:gd name="connsiteX5" fmla="*/ 4419600 w 4419600"/>
              <a:gd name="connsiteY5" fmla="*/ 5246128 h 5246128"/>
              <a:gd name="connsiteX6" fmla="*/ 0 w 4419600"/>
              <a:gd name="connsiteY6" fmla="*/ 5246128 h 5246128"/>
              <a:gd name="connsiteX7" fmla="*/ 0 w 4419600"/>
              <a:gd name="connsiteY7" fmla="*/ 4975131 h 5246128"/>
              <a:gd name="connsiteX8" fmla="*/ 0 w 4419600"/>
              <a:gd name="connsiteY8" fmla="*/ 2480538 h 5246128"/>
              <a:gd name="connsiteX9" fmla="*/ 0 w 4419600"/>
              <a:gd name="connsiteY9" fmla="*/ 2209541 h 5246128"/>
              <a:gd name="connsiteX10" fmla="*/ 2209538 w 4419600"/>
              <a:gd name="connsiteY10"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4975131 h 5246128"/>
              <a:gd name="connsiteX4" fmla="*/ 4419600 w 4419600"/>
              <a:gd name="connsiteY4" fmla="*/ 5246128 h 5246128"/>
              <a:gd name="connsiteX5" fmla="*/ 0 w 4419600"/>
              <a:gd name="connsiteY5" fmla="*/ 5246128 h 5246128"/>
              <a:gd name="connsiteX6" fmla="*/ 0 w 4419600"/>
              <a:gd name="connsiteY6" fmla="*/ 4975131 h 5246128"/>
              <a:gd name="connsiteX7" fmla="*/ 0 w 4419600"/>
              <a:gd name="connsiteY7" fmla="*/ 2480538 h 5246128"/>
              <a:gd name="connsiteX8" fmla="*/ 0 w 4419600"/>
              <a:gd name="connsiteY8" fmla="*/ 2209541 h 5246128"/>
              <a:gd name="connsiteX9" fmla="*/ 2209538 w 4419600"/>
              <a:gd name="connsiteY9"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4975131 h 5246128"/>
              <a:gd name="connsiteX6" fmla="*/ 0 w 4419600"/>
              <a:gd name="connsiteY6" fmla="*/ 2480538 h 5246128"/>
              <a:gd name="connsiteX7" fmla="*/ 0 w 4419600"/>
              <a:gd name="connsiteY7" fmla="*/ 2209541 h 5246128"/>
              <a:gd name="connsiteX8" fmla="*/ 2209538 w 4419600"/>
              <a:gd name="connsiteY8"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2480538 h 5246128"/>
              <a:gd name="connsiteX6" fmla="*/ 0 w 4419600"/>
              <a:gd name="connsiteY6" fmla="*/ 2209541 h 5246128"/>
              <a:gd name="connsiteX7" fmla="*/ 2209538 w 4419600"/>
              <a:gd name="connsiteY7" fmla="*/ 0 h 52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246128">
                <a:moveTo>
                  <a:pt x="2209538" y="0"/>
                </a:moveTo>
                <a:lnTo>
                  <a:pt x="2210062" y="0"/>
                </a:lnTo>
                <a:cubicBezTo>
                  <a:pt x="3430375" y="0"/>
                  <a:pt x="4419600" y="989251"/>
                  <a:pt x="4419600" y="2209541"/>
                </a:cubicBezTo>
                <a:lnTo>
                  <a:pt x="4419600" y="5246128"/>
                </a:lnTo>
                <a:lnTo>
                  <a:pt x="0" y="5246128"/>
                </a:lnTo>
                <a:lnTo>
                  <a:pt x="0" y="2480538"/>
                </a:lnTo>
                <a:lnTo>
                  <a:pt x="0" y="2209541"/>
                </a:lnTo>
                <a:cubicBezTo>
                  <a:pt x="0" y="989251"/>
                  <a:pt x="989222" y="0"/>
                  <a:pt x="2209538" y="0"/>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40ACD7D-6414-2841-8E7C-AD27FC65D3B9}"/>
              </a:ext>
            </a:extLst>
          </p:cNvPr>
          <p:cNvSpPr>
            <a:spLocks noGrp="1"/>
          </p:cNvSpPr>
          <p:nvPr>
            <p:ph type="title"/>
          </p:nvPr>
        </p:nvSpPr>
        <p:spPr>
          <a:xfrm>
            <a:off x="1457144" y="2318057"/>
            <a:ext cx="3374701" cy="1848491"/>
          </a:xfrm>
        </p:spPr>
        <p:txBody>
          <a:bodyPr vert="horz" lIns="91440" tIns="45720" rIns="91440" bIns="45720" rtlCol="0" anchor="b">
            <a:normAutofit fontScale="90000"/>
          </a:bodyPr>
          <a:lstStyle/>
          <a:p>
            <a:pPr algn="ctr"/>
            <a:r>
              <a:rPr lang="en-US" sz="6000" dirty="0"/>
              <a:t>G-E-L/</a:t>
            </a:r>
            <a:br>
              <a:rPr lang="en-US" sz="6000" dirty="0"/>
            </a:br>
            <a:r>
              <a:rPr lang="en-US" sz="6000" dirty="0"/>
              <a:t> N</a:t>
            </a:r>
            <a:r>
              <a:rPr lang="en-US" sz="3600" dirty="0"/>
              <a:t>A</a:t>
            </a:r>
            <a:r>
              <a:rPr lang="en-US" sz="6000" dirty="0"/>
              <a:t>-D</a:t>
            </a:r>
            <a:r>
              <a:rPr lang="en-US" sz="4000" dirty="0"/>
              <a:t>A</a:t>
            </a:r>
            <a:endParaRPr lang="en-US" sz="6000" dirty="0"/>
          </a:p>
        </p:txBody>
      </p:sp>
      <p:cxnSp>
        <p:nvCxnSpPr>
          <p:cNvPr id="17" name="Straight Connector 16">
            <a:extLst>
              <a:ext uri="{FF2B5EF4-FFF2-40B4-BE49-F238E27FC236}">
                <a16:creationId xmlns:a16="http://schemas.microsoft.com/office/drawing/2014/main" id="{7091899A-6176-48DA-BF9E-4D278C5FBE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15286" y="4316294"/>
            <a:ext cx="1458419"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B73E79D8-E623-684B-B316-B5517B9908D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288990" y="964621"/>
            <a:ext cx="4988610" cy="4988610"/>
          </a:xfrm>
          <a:prstGeom prst="rect">
            <a:avLst/>
          </a:prstGeom>
        </p:spPr>
      </p:pic>
    </p:spTree>
    <p:extLst>
      <p:ext uri="{BB962C8B-B14F-4D97-AF65-F5344CB8AC3E}">
        <p14:creationId xmlns:p14="http://schemas.microsoft.com/office/powerpoint/2010/main" val="71405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26A61-73F2-0649-AC64-0928C274B5FA}"/>
              </a:ext>
            </a:extLst>
          </p:cNvPr>
          <p:cNvSpPr>
            <a:spLocks noGrp="1"/>
          </p:cNvSpPr>
          <p:nvPr>
            <p:ph type="title"/>
          </p:nvPr>
        </p:nvSpPr>
        <p:spPr/>
        <p:txBody>
          <a:bodyPr/>
          <a:lstStyle/>
          <a:p>
            <a:pPr algn="ctr"/>
            <a:r>
              <a:rPr lang="es-MX" dirty="0"/>
              <a:t>PENTATEUCO/TORAH</a:t>
            </a:r>
          </a:p>
        </p:txBody>
      </p:sp>
      <p:sp>
        <p:nvSpPr>
          <p:cNvPr id="3" name="Marcador de contenido 2">
            <a:extLst>
              <a:ext uri="{FF2B5EF4-FFF2-40B4-BE49-F238E27FC236}">
                <a16:creationId xmlns:a16="http://schemas.microsoft.com/office/drawing/2014/main" id="{1C3EAB96-472D-3146-A2E6-B07F5B683C2E}"/>
              </a:ext>
            </a:extLst>
          </p:cNvPr>
          <p:cNvSpPr>
            <a:spLocks noGrp="1"/>
          </p:cNvSpPr>
          <p:nvPr>
            <p:ph sz="half" idx="1"/>
          </p:nvPr>
        </p:nvSpPr>
        <p:spPr/>
        <p:txBody>
          <a:bodyPr>
            <a:normAutofit/>
          </a:bodyPr>
          <a:lstStyle/>
          <a:p>
            <a:r>
              <a:rPr lang="es-MX" sz="3600" dirty="0"/>
              <a:t>GÉNESIS</a:t>
            </a:r>
          </a:p>
          <a:p>
            <a:r>
              <a:rPr lang="es-MX" sz="3600" dirty="0"/>
              <a:t>ÉXODO</a:t>
            </a:r>
          </a:p>
          <a:p>
            <a:r>
              <a:rPr lang="es-MX" sz="3600" dirty="0"/>
              <a:t>LEVÍTICO</a:t>
            </a:r>
          </a:p>
          <a:p>
            <a:r>
              <a:rPr lang="es-MX" sz="3600" dirty="0"/>
              <a:t>NÚMEROS </a:t>
            </a:r>
          </a:p>
          <a:p>
            <a:r>
              <a:rPr lang="es-MX" sz="3600" dirty="0"/>
              <a:t>DEUTERONOMIO</a:t>
            </a:r>
          </a:p>
          <a:p>
            <a:endParaRPr lang="es-MX" sz="3600" dirty="0"/>
          </a:p>
        </p:txBody>
      </p:sp>
      <p:sp>
        <p:nvSpPr>
          <p:cNvPr id="4" name="Marcador de contenido 3">
            <a:extLst>
              <a:ext uri="{FF2B5EF4-FFF2-40B4-BE49-F238E27FC236}">
                <a16:creationId xmlns:a16="http://schemas.microsoft.com/office/drawing/2014/main" id="{D97ADB10-2C0E-FA48-982E-2162165D0910}"/>
              </a:ext>
            </a:extLst>
          </p:cNvPr>
          <p:cNvSpPr>
            <a:spLocks noGrp="1"/>
          </p:cNvSpPr>
          <p:nvPr>
            <p:ph sz="half" idx="2"/>
          </p:nvPr>
        </p:nvSpPr>
        <p:spPr/>
        <p:txBody>
          <a:bodyPr>
            <a:normAutofit/>
          </a:bodyPr>
          <a:lstStyle/>
          <a:p>
            <a:r>
              <a:rPr lang="es-MX" sz="3600" dirty="0"/>
              <a:t>Gn</a:t>
            </a:r>
          </a:p>
          <a:p>
            <a:r>
              <a:rPr lang="es-MX" sz="3600" dirty="0"/>
              <a:t>Ex</a:t>
            </a:r>
          </a:p>
          <a:p>
            <a:r>
              <a:rPr lang="es-MX" sz="3600" dirty="0"/>
              <a:t>Lv</a:t>
            </a:r>
          </a:p>
          <a:p>
            <a:r>
              <a:rPr lang="es-MX" sz="3600" dirty="0"/>
              <a:t>Nm</a:t>
            </a:r>
          </a:p>
          <a:p>
            <a:r>
              <a:rPr lang="es-MX" sz="3600" dirty="0"/>
              <a:t>Dt </a:t>
            </a:r>
          </a:p>
        </p:txBody>
      </p:sp>
    </p:spTree>
    <p:extLst>
      <p:ext uri="{BB962C8B-B14F-4D97-AF65-F5344CB8AC3E}">
        <p14:creationId xmlns:p14="http://schemas.microsoft.com/office/powerpoint/2010/main" val="11086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E7CFB7-BEDF-694B-BFD3-17639E61BD2C}"/>
              </a:ext>
            </a:extLst>
          </p:cNvPr>
          <p:cNvSpPr>
            <a:spLocks noGrp="1"/>
          </p:cNvSpPr>
          <p:nvPr>
            <p:ph type="title"/>
          </p:nvPr>
        </p:nvSpPr>
        <p:spPr>
          <a:xfrm>
            <a:off x="7246936" y="2345792"/>
            <a:ext cx="4554894" cy="2166415"/>
          </a:xfrm>
        </p:spPr>
        <p:txBody>
          <a:bodyPr>
            <a:normAutofit fontScale="90000"/>
          </a:bodyPr>
          <a:lstStyle/>
          <a:p>
            <a:pPr algn="ctr"/>
            <a:r>
              <a:rPr lang="es-MX" sz="6600" dirty="0"/>
              <a:t>J-J </a:t>
            </a:r>
            <a:br>
              <a:rPr lang="es-MX" sz="6600" dirty="0"/>
            </a:br>
            <a:r>
              <a:rPr lang="es-MX" sz="6600" dirty="0"/>
              <a:t>R-</a:t>
            </a:r>
            <a:r>
              <a:rPr lang="es-MX" sz="3600" dirty="0"/>
              <a:t>O</a:t>
            </a:r>
            <a:r>
              <a:rPr lang="es-MX" sz="6600" dirty="0"/>
              <a:t> SA- R-</a:t>
            </a:r>
            <a:r>
              <a:rPr lang="es-MX" sz="4000" dirty="0"/>
              <a:t>IO</a:t>
            </a:r>
            <a:endParaRPr lang="es-MX" sz="6600" dirty="0"/>
          </a:p>
        </p:txBody>
      </p:sp>
      <p:pic>
        <p:nvPicPr>
          <p:cNvPr id="5" name="Marcador de contenido 4">
            <a:extLst>
              <a:ext uri="{FF2B5EF4-FFF2-40B4-BE49-F238E27FC236}">
                <a16:creationId xmlns:a16="http://schemas.microsoft.com/office/drawing/2014/main" id="{5188F4B5-C366-B64A-AA0A-F6A7C584A4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2500" y="1634943"/>
            <a:ext cx="5143499" cy="3664743"/>
          </a:xfrm>
          <a:prstGeom prst="rect">
            <a:avLst/>
          </a:prstGeom>
        </p:spPr>
      </p:pic>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6765" y="3429000"/>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93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F0976-4D4D-264E-8082-B238E7A785FE}"/>
              </a:ext>
            </a:extLst>
          </p:cNvPr>
          <p:cNvSpPr>
            <a:spLocks noGrp="1"/>
          </p:cNvSpPr>
          <p:nvPr>
            <p:ph type="title"/>
          </p:nvPr>
        </p:nvSpPr>
        <p:spPr/>
        <p:txBody>
          <a:bodyPr>
            <a:normAutofit fontScale="90000"/>
          </a:bodyPr>
          <a:lstStyle/>
          <a:p>
            <a:pPr algn="ctr"/>
            <a:r>
              <a:rPr lang="es-MX" sz="6600" b="1" dirty="0"/>
              <a:t>LIBROS HISTÓRICOS (16)</a:t>
            </a:r>
          </a:p>
        </p:txBody>
      </p:sp>
      <p:sp>
        <p:nvSpPr>
          <p:cNvPr id="3" name="Marcador de contenido 2">
            <a:extLst>
              <a:ext uri="{FF2B5EF4-FFF2-40B4-BE49-F238E27FC236}">
                <a16:creationId xmlns:a16="http://schemas.microsoft.com/office/drawing/2014/main" id="{49D18D02-6FAA-6C4D-A889-5F0C4E470BC7}"/>
              </a:ext>
            </a:extLst>
          </p:cNvPr>
          <p:cNvSpPr>
            <a:spLocks noGrp="1"/>
          </p:cNvSpPr>
          <p:nvPr>
            <p:ph sz="half" idx="1"/>
          </p:nvPr>
        </p:nvSpPr>
        <p:spPr/>
        <p:txBody>
          <a:bodyPr/>
          <a:lstStyle/>
          <a:p>
            <a:r>
              <a:rPr lang="es-MX" dirty="0"/>
              <a:t>JOSUÉ</a:t>
            </a:r>
          </a:p>
          <a:p>
            <a:r>
              <a:rPr lang="es-MX" dirty="0"/>
              <a:t>JUECES</a:t>
            </a:r>
          </a:p>
          <a:p>
            <a:r>
              <a:rPr lang="es-MX" dirty="0"/>
              <a:t>RUTH</a:t>
            </a:r>
          </a:p>
          <a:p>
            <a:r>
              <a:rPr lang="es-MX" dirty="0"/>
              <a:t>1 SAMUEL </a:t>
            </a:r>
          </a:p>
          <a:p>
            <a:r>
              <a:rPr lang="es-MX" dirty="0"/>
              <a:t>2 SAMUEL </a:t>
            </a:r>
          </a:p>
          <a:p>
            <a:r>
              <a:rPr lang="es-MX" dirty="0"/>
              <a:t>1 REYES</a:t>
            </a:r>
          </a:p>
          <a:p>
            <a:r>
              <a:rPr lang="es-MX" dirty="0"/>
              <a:t>2 REYES </a:t>
            </a:r>
          </a:p>
          <a:p>
            <a:endParaRPr lang="es-MX" dirty="0"/>
          </a:p>
        </p:txBody>
      </p:sp>
      <p:sp>
        <p:nvSpPr>
          <p:cNvPr id="4" name="Marcador de contenido 3">
            <a:extLst>
              <a:ext uri="{FF2B5EF4-FFF2-40B4-BE49-F238E27FC236}">
                <a16:creationId xmlns:a16="http://schemas.microsoft.com/office/drawing/2014/main" id="{E02ACE3B-5924-D548-AE7D-DE86C609BFCF}"/>
              </a:ext>
            </a:extLst>
          </p:cNvPr>
          <p:cNvSpPr>
            <a:spLocks noGrp="1"/>
          </p:cNvSpPr>
          <p:nvPr>
            <p:ph sz="half" idx="2"/>
          </p:nvPr>
        </p:nvSpPr>
        <p:spPr/>
        <p:txBody>
          <a:bodyPr/>
          <a:lstStyle/>
          <a:p>
            <a:r>
              <a:rPr lang="es-MX" dirty="0"/>
              <a:t>Jos</a:t>
            </a:r>
          </a:p>
          <a:p>
            <a:r>
              <a:rPr lang="es-MX" dirty="0"/>
              <a:t>Jc</a:t>
            </a:r>
          </a:p>
          <a:p>
            <a:r>
              <a:rPr lang="es-MX" dirty="0"/>
              <a:t>Rt</a:t>
            </a:r>
          </a:p>
          <a:p>
            <a:r>
              <a:rPr lang="es-MX" dirty="0"/>
              <a:t>1S</a:t>
            </a:r>
          </a:p>
          <a:p>
            <a:r>
              <a:rPr lang="es-MX" dirty="0"/>
              <a:t>2 S</a:t>
            </a:r>
          </a:p>
          <a:p>
            <a:r>
              <a:rPr lang="es-MX" dirty="0"/>
              <a:t>1 R</a:t>
            </a:r>
          </a:p>
          <a:p>
            <a:r>
              <a:rPr lang="es-MX" dirty="0"/>
              <a:t>2 R</a:t>
            </a:r>
          </a:p>
          <a:p>
            <a:endParaRPr lang="es-MX" dirty="0"/>
          </a:p>
          <a:p>
            <a:endParaRPr lang="es-MX" dirty="0"/>
          </a:p>
        </p:txBody>
      </p:sp>
    </p:spTree>
    <p:extLst>
      <p:ext uri="{BB962C8B-B14F-4D97-AF65-F5344CB8AC3E}">
        <p14:creationId xmlns:p14="http://schemas.microsoft.com/office/powerpoint/2010/main" val="371767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8C10BD4-F3F8-4089-8DB0-71FB15FD9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9B8390-039C-E540-AA6F-E0E08BEF5ABC}"/>
              </a:ext>
            </a:extLst>
          </p:cNvPr>
          <p:cNvSpPr>
            <a:spLocks noGrp="1"/>
          </p:cNvSpPr>
          <p:nvPr>
            <p:ph type="title"/>
          </p:nvPr>
        </p:nvSpPr>
        <p:spPr>
          <a:xfrm>
            <a:off x="4616387" y="2044704"/>
            <a:ext cx="7807913" cy="2844791"/>
          </a:xfrm>
        </p:spPr>
        <p:txBody>
          <a:bodyPr vert="horz" lIns="91440" tIns="45720" rIns="91440" bIns="45720" rtlCol="0" anchor="b">
            <a:normAutofit fontScale="90000"/>
          </a:bodyPr>
          <a:lstStyle/>
          <a:p>
            <a:br>
              <a:rPr lang="en-US" sz="4800" b="1" dirty="0"/>
            </a:br>
            <a:r>
              <a:rPr lang="en-US" sz="4800" b="1" dirty="0" err="1"/>
              <a:t>Crónicas</a:t>
            </a:r>
            <a:r>
              <a:rPr lang="en-US" sz="4800" b="1" dirty="0"/>
              <a:t> 		1 </a:t>
            </a:r>
            <a:r>
              <a:rPr lang="en-US" sz="4800" b="1" dirty="0" err="1"/>
              <a:t>Cro</a:t>
            </a:r>
            <a:r>
              <a:rPr lang="en-US" sz="4800" b="1" dirty="0"/>
              <a:t>, 2Cro</a:t>
            </a:r>
            <a:br>
              <a:rPr lang="en-US" sz="4800" b="1" dirty="0"/>
            </a:br>
            <a:r>
              <a:rPr lang="en-US" sz="4800" b="1" dirty="0"/>
              <a:t>Esdras 			</a:t>
            </a:r>
            <a:r>
              <a:rPr lang="en-US" sz="4800" b="1" dirty="0" err="1"/>
              <a:t>Esd</a:t>
            </a:r>
            <a:br>
              <a:rPr lang="en-US" sz="4800" b="1" dirty="0"/>
            </a:br>
            <a:r>
              <a:rPr lang="en-US" sz="4800" b="1" dirty="0" err="1"/>
              <a:t>Nehemías</a:t>
            </a:r>
            <a:r>
              <a:rPr lang="en-US" sz="4800" b="1" dirty="0"/>
              <a:t>		Ne</a:t>
            </a:r>
          </a:p>
        </p:txBody>
      </p:sp>
      <p:pic>
        <p:nvPicPr>
          <p:cNvPr id="5" name="Marcador de contenido 4">
            <a:extLst>
              <a:ext uri="{FF2B5EF4-FFF2-40B4-BE49-F238E27FC236}">
                <a16:creationId xmlns:a16="http://schemas.microsoft.com/office/drawing/2014/main" id="{09AD3D69-CA78-F84A-AF88-B6395DD575D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16052" y="923915"/>
            <a:ext cx="3700335" cy="5086371"/>
          </a:xfrm>
          <a:prstGeom prst="rect">
            <a:avLst/>
          </a:prstGeom>
        </p:spPr>
      </p:pic>
      <p:cxnSp>
        <p:nvCxnSpPr>
          <p:cNvPr id="14" name="Straight Connector 13">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003443"/>
            <a:ext cx="0" cy="205445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54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CECA2BE-0443-493F-9413-FC132026C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035451A2-2082-864F-A5C1-E13A17DB7D61}"/>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1315" r="2" b="13667"/>
          <a:stretch/>
        </p:blipFill>
        <p:spPr>
          <a:xfrm>
            <a:off x="20" y="1"/>
            <a:ext cx="12188932" cy="6857999"/>
          </a:xfrm>
          <a:prstGeom prst="rect">
            <a:avLst/>
          </a:prstGeom>
        </p:spPr>
      </p:pic>
      <p:sp>
        <p:nvSpPr>
          <p:cNvPr id="14" name="Rectangle 13">
            <a:extLst>
              <a:ext uri="{FF2B5EF4-FFF2-40B4-BE49-F238E27FC236}">
                <a16:creationId xmlns:a16="http://schemas.microsoft.com/office/drawing/2014/main" id="{57C3041F-18C8-4A3F-BB74-556AD2101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1"/>
            <a:ext cx="12191999" cy="2211293"/>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BFCE36-5A98-C948-881A-2B52EE82A57E}"/>
              </a:ext>
            </a:extLst>
          </p:cNvPr>
          <p:cNvSpPr>
            <a:spLocks noGrp="1"/>
          </p:cNvSpPr>
          <p:nvPr>
            <p:ph type="title"/>
          </p:nvPr>
        </p:nvSpPr>
        <p:spPr>
          <a:xfrm>
            <a:off x="1477433" y="191993"/>
            <a:ext cx="9664700" cy="1192455"/>
          </a:xfrm>
        </p:spPr>
        <p:txBody>
          <a:bodyPr vert="horz" lIns="91440" tIns="45720" rIns="91440" bIns="45720" rtlCol="0" anchor="t">
            <a:normAutofit/>
          </a:bodyPr>
          <a:lstStyle/>
          <a:p>
            <a:pPr algn="ctr">
              <a:lnSpc>
                <a:spcPct val="90000"/>
              </a:lnSpc>
            </a:pPr>
            <a:r>
              <a:rPr lang="en-US" b="1" dirty="0">
                <a:solidFill>
                  <a:srgbClr val="FFFFFF"/>
                </a:solidFill>
              </a:rPr>
              <a:t>TOBÍAS JUNTA ESTRELLAS…</a:t>
            </a:r>
          </a:p>
        </p:txBody>
      </p:sp>
      <p:sp>
        <p:nvSpPr>
          <p:cNvPr id="16" name="Rectangle 15">
            <a:extLst>
              <a:ext uri="{FF2B5EF4-FFF2-40B4-BE49-F238E27FC236}">
                <a16:creationId xmlns:a16="http://schemas.microsoft.com/office/drawing/2014/main" id="{72B28B90-B579-47ED-A625-BAD03AE6C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930588"/>
            <a:ext cx="12191999" cy="1927411"/>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6259606"/>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9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4E4EE-14FD-3A42-87E8-7B6177CF04A5}"/>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275C7CC9-6887-484A-8EC4-E132249FA5D5}"/>
              </a:ext>
            </a:extLst>
          </p:cNvPr>
          <p:cNvSpPr>
            <a:spLocks noGrp="1"/>
          </p:cNvSpPr>
          <p:nvPr>
            <p:ph sz="half" idx="1"/>
          </p:nvPr>
        </p:nvSpPr>
        <p:spPr/>
        <p:txBody>
          <a:bodyPr>
            <a:normAutofit/>
          </a:bodyPr>
          <a:lstStyle/>
          <a:p>
            <a:r>
              <a:rPr lang="es-MX" sz="6600" dirty="0"/>
              <a:t>TOBÍAS</a:t>
            </a:r>
          </a:p>
          <a:p>
            <a:r>
              <a:rPr lang="es-MX" sz="6600" dirty="0"/>
              <a:t>JUDITH</a:t>
            </a:r>
          </a:p>
          <a:p>
            <a:r>
              <a:rPr lang="es-MX" sz="6600" dirty="0"/>
              <a:t>ESTHER</a:t>
            </a:r>
          </a:p>
        </p:txBody>
      </p:sp>
      <p:sp>
        <p:nvSpPr>
          <p:cNvPr id="4" name="Marcador de contenido 3">
            <a:extLst>
              <a:ext uri="{FF2B5EF4-FFF2-40B4-BE49-F238E27FC236}">
                <a16:creationId xmlns:a16="http://schemas.microsoft.com/office/drawing/2014/main" id="{F58C901E-9133-B945-AB5F-942CE2DAA38B}"/>
              </a:ext>
            </a:extLst>
          </p:cNvPr>
          <p:cNvSpPr>
            <a:spLocks noGrp="1"/>
          </p:cNvSpPr>
          <p:nvPr>
            <p:ph sz="half" idx="2"/>
          </p:nvPr>
        </p:nvSpPr>
        <p:spPr/>
        <p:txBody>
          <a:bodyPr>
            <a:normAutofit/>
          </a:bodyPr>
          <a:lstStyle/>
          <a:p>
            <a:r>
              <a:rPr lang="es-MX" sz="6600" dirty="0"/>
              <a:t>Tb</a:t>
            </a:r>
          </a:p>
          <a:p>
            <a:r>
              <a:rPr lang="es-MX" sz="6600" dirty="0"/>
              <a:t>Jdt</a:t>
            </a:r>
          </a:p>
          <a:p>
            <a:r>
              <a:rPr lang="es-MX" sz="6600" dirty="0"/>
              <a:t>Est</a:t>
            </a:r>
          </a:p>
          <a:p>
            <a:endParaRPr lang="es-MX" sz="6600" dirty="0"/>
          </a:p>
        </p:txBody>
      </p:sp>
    </p:spTree>
    <p:extLst>
      <p:ext uri="{BB962C8B-B14F-4D97-AF65-F5344CB8AC3E}">
        <p14:creationId xmlns:p14="http://schemas.microsoft.com/office/powerpoint/2010/main" val="2106395683"/>
      </p:ext>
    </p:extLst>
  </p:cSld>
  <p:clrMapOvr>
    <a:masterClrMapping/>
  </p:clrMapOvr>
</p:sld>
</file>

<file path=ppt/theme/theme1.xml><?xml version="1.0" encoding="utf-8"?>
<a:theme xmlns:a="http://schemas.openxmlformats.org/drawingml/2006/main" name="VaultVTI">
  <a:themeElements>
    <a:clrScheme name="AnalogousFromLightSeedRightStep">
      <a:dk1>
        <a:srgbClr val="000000"/>
      </a:dk1>
      <a:lt1>
        <a:srgbClr val="FFFFFF"/>
      </a:lt1>
      <a:dk2>
        <a:srgbClr val="3B3521"/>
      </a:dk2>
      <a:lt2>
        <a:srgbClr val="E2E6E8"/>
      </a:lt2>
      <a:accent1>
        <a:srgbClr val="D2936C"/>
      </a:accent1>
      <a:accent2>
        <a:srgbClr val="B4A259"/>
      </a:accent2>
      <a:accent3>
        <a:srgbClr val="9AA865"/>
      </a:accent3>
      <a:accent4>
        <a:srgbClr val="78B057"/>
      </a:accent4>
      <a:accent5>
        <a:srgbClr val="5EB362"/>
      </a:accent5>
      <a:accent6>
        <a:srgbClr val="5AB484"/>
      </a:accent6>
      <a:hlink>
        <a:srgbClr val="5987A3"/>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4488</TotalTime>
  <Words>357</Words>
  <Application>Microsoft Macintosh PowerPoint</Application>
  <PresentationFormat>Panorámica</PresentationFormat>
  <Paragraphs>111</Paragraphs>
  <Slides>23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Georgia Pro Light</vt:lpstr>
      <vt:lpstr>VaultVTI</vt:lpstr>
      <vt:lpstr>CÍRCULO BÍBLICO </vt:lpstr>
      <vt:lpstr>¿CÓMO VAS CON TU MEMORIA?</vt:lpstr>
      <vt:lpstr>G-E-L/  NA-DA</vt:lpstr>
      <vt:lpstr>PENTATEUCO/TORAH</vt:lpstr>
      <vt:lpstr>J-J  R-O SA- R-IO</vt:lpstr>
      <vt:lpstr>LIBROS HISTÓRICOS (16)</vt:lpstr>
      <vt:lpstr> Crónicas   1 Cro, 2Cro Esdras    Esd Nehemías  Ne</vt:lpstr>
      <vt:lpstr>TOBÍAS JUNTA ESTRELLAS…</vt:lpstr>
      <vt:lpstr>Presentación de PowerPoint</vt:lpstr>
      <vt:lpstr>1 y 2 DE MACABEOS 1M  2M</vt:lpstr>
      <vt:lpstr>LIBROS SAPIENCIALES (7)</vt:lpstr>
      <vt:lpstr>JOB COME SALMÓN, PROVECHO…</vt:lpstr>
      <vt:lpstr>Presentación de PowerPoint</vt:lpstr>
      <vt:lpstr>EN LA ECLESIAS CANTAN SABIOS EN LA ECLESIA…</vt:lpstr>
      <vt:lpstr>Presentación de PowerPoint</vt:lpstr>
      <vt:lpstr>LIBROS PROFÉTICOS (18)</vt:lpstr>
      <vt:lpstr>ISAÍAS Y JEREMÍAS LAMENTAN  BA-RRER  EZ-QUE DA ALERGIA</vt:lpstr>
      <vt:lpstr>6 PROFETAS MAYORES</vt:lpstr>
      <vt:lpstr>12 PROFETAS MENORES</vt:lpstr>
      <vt:lpstr>Presentación de PowerPoint</vt:lpstr>
      <vt:lpstr>Y LE CUENTA DE LA</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CÍRCULO BÍBLICO </dc:title>
  <dc:creator>Claudio  Jiménez</dc:creator>
  <cp:lastModifiedBy>Claudio  Jiménez</cp:lastModifiedBy>
  <cp:revision>2</cp:revision>
  <dcterms:created xsi:type="dcterms:W3CDTF">2022-02-11T20:05:42Z</dcterms:created>
  <dcterms:modified xsi:type="dcterms:W3CDTF">2022-02-14T22:54:09Z</dcterms:modified>
</cp:coreProperties>
</file>